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64" r:id="rId3"/>
    <p:sldId id="266" r:id="rId4"/>
    <p:sldId id="265" r:id="rId5"/>
    <p:sldId id="262" r:id="rId6"/>
    <p:sldId id="257" r:id="rId7"/>
    <p:sldId id="267" r:id="rId8"/>
    <p:sldId id="268" r:id="rId9"/>
    <p:sldId id="263" r:id="rId10"/>
    <p:sldId id="260" r:id="rId11"/>
    <p:sldId id="258" r:id="rId12"/>
    <p:sldId id="259" r:id="rId13"/>
    <p:sldId id="261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2" r:id="rId25"/>
    <p:sldId id="281" r:id="rId26"/>
    <p:sldId id="283" r:id="rId27"/>
    <p:sldId id="284" r:id="rId28"/>
    <p:sldId id="286" r:id="rId29"/>
    <p:sldId id="287" r:id="rId30"/>
    <p:sldId id="285" r:id="rId31"/>
    <p:sldId id="288" r:id="rId32"/>
    <p:sldId id="279" r:id="rId33"/>
    <p:sldId id="280" r:id="rId34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648"/>
  </p:normalViewPr>
  <p:slideViewPr>
    <p:cSldViewPr snapToGrid="0" snapToObjects="1">
      <p:cViewPr varScale="1">
        <p:scale>
          <a:sx n="117" d="100"/>
          <a:sy n="117" d="100"/>
        </p:scale>
        <p:origin x="2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FC992D-6DDD-4DAB-BA6A-3AA57B02FC6E}" type="datetimeFigureOut">
              <a:rPr lang="pt-BR" smtClean="0"/>
              <a:t>24/12/2020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F12560-8ACE-4C0D-93C8-DFD97DC6158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4009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12560-8ACE-4C0D-93C8-DFD97DC61583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3603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12560-8ACE-4C0D-93C8-DFD97DC61583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0121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12560-8ACE-4C0D-93C8-DFD97DC61583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3644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4301F-EAED-6E45-8FAE-623386B38F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FA65B8-0B10-914F-8F03-21569E0268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EE9C0-14D4-5640-8772-1EBD073B3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24/12/2020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0A986-5525-2E4F-918F-18D48770A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48827-1B48-DE41-9C0A-B725EF03D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5802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A6032-BDC1-D94E-8378-E04C99608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2E8621-5BBB-BE4A-87B7-EE31725A2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0444B-6B8E-684E-82EE-A3CFF0518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24/12/2020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6B098-754D-A943-821B-15DF20698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A98C6-33FD-174E-A5DA-C98CEC49D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3398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DEF113-6E91-AB4E-9BFE-813F6AAEA8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E0CF8D-78CF-F947-A2D0-47344AE049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05CEAE-E750-B54B-AA00-F93A0498C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24/12/2020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1DCCB-04E8-7144-9CA7-5DCAD212D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8755D-6BC8-5A40-9E75-E324A98AE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4252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27C2A-96B5-9743-B678-9F07FC3ED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92349-66EB-194C-990F-8B63FF622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6B17C-1F2B-AE46-AE71-81342EC8B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24/12/2020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3E19F-A4A8-FE47-BC30-9C7622DD5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CC6C3-52DD-6E4D-8C0F-DF958EB11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3372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75256-A6B7-AE42-92F3-1A5BB298B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471CA1-B1BA-4746-9C9C-C7E0518FA8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C6E57-4ACC-DA44-812F-C44F2C425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24/12/2020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F2AC7-2968-5147-9839-9C10A5FF2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78CBD-B6B0-9E45-9335-858A0F1B6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5042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77770-220C-D64B-94D3-5BB38DA3B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95F34-CCF8-AD49-A298-539CE474B8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63CC22-A056-2F41-AB48-76AB58A2E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D6F1E-5C28-1241-9C38-3A390BAB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24/12/2020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B3BA9-FD5B-8B42-9581-927625DA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28D266-E594-C147-A979-9BEC736EF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3816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14487-5C81-0D49-ABDF-0749DD210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9476F7-C208-7447-94BA-B95D7D7FC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DD489-A114-464E-8227-350EA426F8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DBF060-ADF5-9D4F-887E-C79B33FC9E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B17549-9A78-5B4F-AED5-3B6F5EE537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D5DF69-9AB7-FC4C-9DED-84C7C01A7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24/12/2020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E1ACEA-2960-0C43-B2C4-AA82B159E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9A4BA8-B411-5C4D-A7ED-B3A8F35DD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3753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F2719-470F-5F41-ADDA-68AFEC9B8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66B7A4-FD1A-1845-B2A7-62A3EDF5A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24/12/2020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1B51-2099-4348-9234-94EE1BEB2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B1532E-A7F1-FF4F-A485-2A257BAE7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0227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CF533A-2D29-0C46-8D10-1CDAC2B00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24/12/2020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D94D1C-CAB7-2840-B7AC-474C2FC51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C14B8-24E1-C14F-BFA5-7156A079B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2815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B8564-603A-B84F-B13C-651E12DC7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BF7F2-AD88-0047-9AD6-33D1BE532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2B38F6-E695-1E45-882F-A892D0248E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E858A8-266A-0E4E-BD8A-4952D7B47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24/12/2020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C4DA25-A715-5C4D-845F-DC966D44F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0921C1-B274-A648-A70D-CBF11C2B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587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6CDB5-7FC8-034E-B410-061AC67EA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0BF61A-010E-EE4E-8880-43FF2A783E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2D325-2EE8-194B-8335-3D8F5ACFA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D2778C-E831-2F4F-86B1-C53FD9E61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24/12/2020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166E61-9882-AA47-8539-09A658452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E369BB-09D7-724C-AF72-214242BE4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4155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5273D7-9CC0-FE42-93B8-8E4143D78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A7145-55A0-E945-B532-EF6796683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C8B45-82FF-3B41-8F64-4DA844BB3B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ACBA3-DE94-3A4B-86DC-964CCB2EA7AC}" type="datetimeFigureOut">
              <a:rPr lang="pt-BR" smtClean="0"/>
              <a:t>24/12/2020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73EB89-3AB5-4548-BC1C-D2459CA22D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C0FAC-E7A4-274A-B67C-0B1B9C561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2995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istio.io/latest/docs/concepts/traffic-management/#virtual-services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istio.io/latest/docs/reference/config/networking/destination-rule/#DestinationRule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istio.io/latest/docs/concepts/traffic-management/#virtual-services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istio.io/latest/docs/reference/config/networking/service-entry/#ServiceEntry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2.png"/><Relationship Id="rId21" Type="http://schemas.openxmlformats.org/officeDocument/2006/relationships/image" Target="../media/image47.svg"/><Relationship Id="rId42" Type="http://schemas.openxmlformats.org/officeDocument/2006/relationships/image" Target="../media/image68.png"/><Relationship Id="rId47" Type="http://schemas.openxmlformats.org/officeDocument/2006/relationships/image" Target="../media/image73.svg"/><Relationship Id="rId63" Type="http://schemas.openxmlformats.org/officeDocument/2006/relationships/image" Target="../media/image89.svg"/><Relationship Id="rId68" Type="http://schemas.openxmlformats.org/officeDocument/2006/relationships/image" Target="../media/image94.png"/><Relationship Id="rId84" Type="http://schemas.openxmlformats.org/officeDocument/2006/relationships/image" Target="../media/image110.png"/><Relationship Id="rId89" Type="http://schemas.openxmlformats.org/officeDocument/2006/relationships/image" Target="../media/image115.svg"/><Relationship Id="rId16" Type="http://schemas.openxmlformats.org/officeDocument/2006/relationships/image" Target="../media/image42.png"/><Relationship Id="rId11" Type="http://schemas.openxmlformats.org/officeDocument/2006/relationships/image" Target="../media/image37.svg"/><Relationship Id="rId32" Type="http://schemas.openxmlformats.org/officeDocument/2006/relationships/image" Target="../media/image58.png"/><Relationship Id="rId37" Type="http://schemas.openxmlformats.org/officeDocument/2006/relationships/image" Target="../media/image63.svg"/><Relationship Id="rId53" Type="http://schemas.openxmlformats.org/officeDocument/2006/relationships/image" Target="../media/image79.svg"/><Relationship Id="rId58" Type="http://schemas.openxmlformats.org/officeDocument/2006/relationships/image" Target="../media/image84.png"/><Relationship Id="rId74" Type="http://schemas.openxmlformats.org/officeDocument/2006/relationships/image" Target="../media/image100.png"/><Relationship Id="rId79" Type="http://schemas.openxmlformats.org/officeDocument/2006/relationships/image" Target="../media/image105.svg"/><Relationship Id="rId5" Type="http://schemas.openxmlformats.org/officeDocument/2006/relationships/image" Target="../media/image31.svg"/><Relationship Id="rId90" Type="http://schemas.openxmlformats.org/officeDocument/2006/relationships/image" Target="../media/image116.png"/><Relationship Id="rId95" Type="http://schemas.openxmlformats.org/officeDocument/2006/relationships/image" Target="../media/image121.svg"/><Relationship Id="rId22" Type="http://schemas.openxmlformats.org/officeDocument/2006/relationships/image" Target="../media/image48.png"/><Relationship Id="rId27" Type="http://schemas.openxmlformats.org/officeDocument/2006/relationships/image" Target="../media/image53.svg"/><Relationship Id="rId43" Type="http://schemas.openxmlformats.org/officeDocument/2006/relationships/image" Target="../media/image69.svg"/><Relationship Id="rId48" Type="http://schemas.openxmlformats.org/officeDocument/2006/relationships/image" Target="../media/image74.png"/><Relationship Id="rId64" Type="http://schemas.openxmlformats.org/officeDocument/2006/relationships/image" Target="../media/image90.png"/><Relationship Id="rId69" Type="http://schemas.openxmlformats.org/officeDocument/2006/relationships/image" Target="../media/image95.svg"/><Relationship Id="rId80" Type="http://schemas.openxmlformats.org/officeDocument/2006/relationships/image" Target="../media/image106.png"/><Relationship Id="rId85" Type="http://schemas.openxmlformats.org/officeDocument/2006/relationships/image" Target="../media/image111.svg"/><Relationship Id="rId12" Type="http://schemas.openxmlformats.org/officeDocument/2006/relationships/image" Target="../media/image38.png"/><Relationship Id="rId17" Type="http://schemas.openxmlformats.org/officeDocument/2006/relationships/image" Target="../media/image43.svg"/><Relationship Id="rId25" Type="http://schemas.openxmlformats.org/officeDocument/2006/relationships/image" Target="../media/image51.svg"/><Relationship Id="rId33" Type="http://schemas.openxmlformats.org/officeDocument/2006/relationships/image" Target="../media/image59.svg"/><Relationship Id="rId38" Type="http://schemas.openxmlformats.org/officeDocument/2006/relationships/image" Target="../media/image64.png"/><Relationship Id="rId46" Type="http://schemas.openxmlformats.org/officeDocument/2006/relationships/image" Target="../media/image72.png"/><Relationship Id="rId59" Type="http://schemas.openxmlformats.org/officeDocument/2006/relationships/image" Target="../media/image85.svg"/><Relationship Id="rId67" Type="http://schemas.openxmlformats.org/officeDocument/2006/relationships/image" Target="../media/image93.svg"/><Relationship Id="rId20" Type="http://schemas.openxmlformats.org/officeDocument/2006/relationships/image" Target="../media/image46.png"/><Relationship Id="rId41" Type="http://schemas.openxmlformats.org/officeDocument/2006/relationships/image" Target="../media/image67.svg"/><Relationship Id="rId54" Type="http://schemas.openxmlformats.org/officeDocument/2006/relationships/image" Target="../media/image80.png"/><Relationship Id="rId62" Type="http://schemas.openxmlformats.org/officeDocument/2006/relationships/image" Target="../media/image88.png"/><Relationship Id="rId70" Type="http://schemas.openxmlformats.org/officeDocument/2006/relationships/image" Target="../media/image96.png"/><Relationship Id="rId75" Type="http://schemas.openxmlformats.org/officeDocument/2006/relationships/image" Target="../media/image101.svg"/><Relationship Id="rId83" Type="http://schemas.openxmlformats.org/officeDocument/2006/relationships/image" Target="../media/image109.svg"/><Relationship Id="rId88" Type="http://schemas.openxmlformats.org/officeDocument/2006/relationships/image" Target="../media/image114.png"/><Relationship Id="rId91" Type="http://schemas.openxmlformats.org/officeDocument/2006/relationships/image" Target="../media/image117.svg"/><Relationship Id="rId96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5" Type="http://schemas.openxmlformats.org/officeDocument/2006/relationships/image" Target="../media/image41.svg"/><Relationship Id="rId23" Type="http://schemas.openxmlformats.org/officeDocument/2006/relationships/image" Target="../media/image49.svg"/><Relationship Id="rId28" Type="http://schemas.openxmlformats.org/officeDocument/2006/relationships/image" Target="../media/image54.png"/><Relationship Id="rId36" Type="http://schemas.openxmlformats.org/officeDocument/2006/relationships/image" Target="../media/image62.png"/><Relationship Id="rId49" Type="http://schemas.openxmlformats.org/officeDocument/2006/relationships/image" Target="../media/image75.svg"/><Relationship Id="rId57" Type="http://schemas.openxmlformats.org/officeDocument/2006/relationships/image" Target="../media/image83.svg"/><Relationship Id="rId10" Type="http://schemas.openxmlformats.org/officeDocument/2006/relationships/image" Target="../media/image36.png"/><Relationship Id="rId31" Type="http://schemas.openxmlformats.org/officeDocument/2006/relationships/image" Target="../media/image57.svg"/><Relationship Id="rId44" Type="http://schemas.openxmlformats.org/officeDocument/2006/relationships/image" Target="../media/image70.png"/><Relationship Id="rId52" Type="http://schemas.openxmlformats.org/officeDocument/2006/relationships/image" Target="../media/image78.png"/><Relationship Id="rId60" Type="http://schemas.openxmlformats.org/officeDocument/2006/relationships/image" Target="../media/image86.png"/><Relationship Id="rId65" Type="http://schemas.openxmlformats.org/officeDocument/2006/relationships/image" Target="../media/image91.svg"/><Relationship Id="rId73" Type="http://schemas.openxmlformats.org/officeDocument/2006/relationships/image" Target="../media/image99.svg"/><Relationship Id="rId78" Type="http://schemas.openxmlformats.org/officeDocument/2006/relationships/image" Target="../media/image104.png"/><Relationship Id="rId81" Type="http://schemas.openxmlformats.org/officeDocument/2006/relationships/image" Target="../media/image107.svg"/><Relationship Id="rId86" Type="http://schemas.openxmlformats.org/officeDocument/2006/relationships/image" Target="../media/image112.png"/><Relationship Id="rId94" Type="http://schemas.openxmlformats.org/officeDocument/2006/relationships/image" Target="../media/image120.png"/><Relationship Id="rId99" Type="http://schemas.openxmlformats.org/officeDocument/2006/relationships/image" Target="../media/image125.svg"/><Relationship Id="rId101" Type="http://schemas.openxmlformats.org/officeDocument/2006/relationships/image" Target="../media/image127.svg"/><Relationship Id="rId4" Type="http://schemas.openxmlformats.org/officeDocument/2006/relationships/image" Target="../media/image30.png"/><Relationship Id="rId9" Type="http://schemas.openxmlformats.org/officeDocument/2006/relationships/image" Target="../media/image35.svg"/><Relationship Id="rId13" Type="http://schemas.openxmlformats.org/officeDocument/2006/relationships/image" Target="../media/image39.svg"/><Relationship Id="rId18" Type="http://schemas.openxmlformats.org/officeDocument/2006/relationships/image" Target="../media/image44.png"/><Relationship Id="rId39" Type="http://schemas.openxmlformats.org/officeDocument/2006/relationships/image" Target="../media/image65.svg"/><Relationship Id="rId34" Type="http://schemas.openxmlformats.org/officeDocument/2006/relationships/image" Target="../media/image60.png"/><Relationship Id="rId50" Type="http://schemas.openxmlformats.org/officeDocument/2006/relationships/image" Target="../media/image76.png"/><Relationship Id="rId55" Type="http://schemas.openxmlformats.org/officeDocument/2006/relationships/image" Target="../media/image81.svg"/><Relationship Id="rId76" Type="http://schemas.openxmlformats.org/officeDocument/2006/relationships/image" Target="../media/image102.png"/><Relationship Id="rId97" Type="http://schemas.openxmlformats.org/officeDocument/2006/relationships/image" Target="../media/image123.svg"/><Relationship Id="rId7" Type="http://schemas.openxmlformats.org/officeDocument/2006/relationships/image" Target="../media/image33.svg"/><Relationship Id="rId71" Type="http://schemas.openxmlformats.org/officeDocument/2006/relationships/image" Target="../media/image97.svg"/><Relationship Id="rId92" Type="http://schemas.openxmlformats.org/officeDocument/2006/relationships/image" Target="../media/image118.png"/><Relationship Id="rId2" Type="http://schemas.openxmlformats.org/officeDocument/2006/relationships/image" Target="../media/image28.png"/><Relationship Id="rId29" Type="http://schemas.openxmlformats.org/officeDocument/2006/relationships/image" Target="../media/image55.svg"/><Relationship Id="rId24" Type="http://schemas.openxmlformats.org/officeDocument/2006/relationships/image" Target="../media/image50.png"/><Relationship Id="rId40" Type="http://schemas.openxmlformats.org/officeDocument/2006/relationships/image" Target="../media/image66.png"/><Relationship Id="rId45" Type="http://schemas.openxmlformats.org/officeDocument/2006/relationships/image" Target="../media/image71.svg"/><Relationship Id="rId66" Type="http://schemas.openxmlformats.org/officeDocument/2006/relationships/image" Target="../media/image92.png"/><Relationship Id="rId87" Type="http://schemas.openxmlformats.org/officeDocument/2006/relationships/image" Target="../media/image113.svg"/><Relationship Id="rId61" Type="http://schemas.openxmlformats.org/officeDocument/2006/relationships/image" Target="../media/image87.svg"/><Relationship Id="rId82" Type="http://schemas.openxmlformats.org/officeDocument/2006/relationships/image" Target="../media/image108.png"/><Relationship Id="rId19" Type="http://schemas.openxmlformats.org/officeDocument/2006/relationships/image" Target="../media/image45.svg"/><Relationship Id="rId14" Type="http://schemas.openxmlformats.org/officeDocument/2006/relationships/image" Target="../media/image40.png"/><Relationship Id="rId30" Type="http://schemas.openxmlformats.org/officeDocument/2006/relationships/image" Target="../media/image56.png"/><Relationship Id="rId35" Type="http://schemas.openxmlformats.org/officeDocument/2006/relationships/image" Target="../media/image61.svg"/><Relationship Id="rId56" Type="http://schemas.openxmlformats.org/officeDocument/2006/relationships/image" Target="../media/image82.png"/><Relationship Id="rId77" Type="http://schemas.openxmlformats.org/officeDocument/2006/relationships/image" Target="../media/image103.svg"/><Relationship Id="rId100" Type="http://schemas.openxmlformats.org/officeDocument/2006/relationships/image" Target="../media/image126.png"/><Relationship Id="rId8" Type="http://schemas.openxmlformats.org/officeDocument/2006/relationships/image" Target="../media/image34.png"/><Relationship Id="rId51" Type="http://schemas.openxmlformats.org/officeDocument/2006/relationships/image" Target="../media/image77.svg"/><Relationship Id="rId72" Type="http://schemas.openxmlformats.org/officeDocument/2006/relationships/image" Target="../media/image98.png"/><Relationship Id="rId93" Type="http://schemas.openxmlformats.org/officeDocument/2006/relationships/image" Target="../media/image119.svg"/><Relationship Id="rId98" Type="http://schemas.openxmlformats.org/officeDocument/2006/relationships/image" Target="../media/image124.png"/><Relationship Id="rId3" Type="http://schemas.openxmlformats.org/officeDocument/2006/relationships/image" Target="../media/image29.svg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8.png"/><Relationship Id="rId21" Type="http://schemas.openxmlformats.org/officeDocument/2006/relationships/image" Target="../media/image147.svg"/><Relationship Id="rId42" Type="http://schemas.openxmlformats.org/officeDocument/2006/relationships/image" Target="../media/image164.png"/><Relationship Id="rId47" Type="http://schemas.openxmlformats.org/officeDocument/2006/relationships/image" Target="../media/image169.svg"/><Relationship Id="rId63" Type="http://schemas.openxmlformats.org/officeDocument/2006/relationships/image" Target="../media/image177.svg"/><Relationship Id="rId68" Type="http://schemas.openxmlformats.org/officeDocument/2006/relationships/image" Target="../media/image182.png"/><Relationship Id="rId84" Type="http://schemas.openxmlformats.org/officeDocument/2006/relationships/image" Target="../media/image198.png"/><Relationship Id="rId89" Type="http://schemas.openxmlformats.org/officeDocument/2006/relationships/image" Target="../media/image203.svg"/><Relationship Id="rId16" Type="http://schemas.openxmlformats.org/officeDocument/2006/relationships/image" Target="../media/image142.png"/><Relationship Id="rId11" Type="http://schemas.openxmlformats.org/officeDocument/2006/relationships/image" Target="../media/image137.svg"/><Relationship Id="rId32" Type="http://schemas.openxmlformats.org/officeDocument/2006/relationships/image" Target="../media/image154.png"/><Relationship Id="rId37" Type="http://schemas.openxmlformats.org/officeDocument/2006/relationships/image" Target="../media/image159.svg"/><Relationship Id="rId53" Type="http://schemas.openxmlformats.org/officeDocument/2006/relationships/image" Target="../media/image115.svg"/><Relationship Id="rId58" Type="http://schemas.openxmlformats.org/officeDocument/2006/relationships/image" Target="../media/image124.png"/><Relationship Id="rId74" Type="http://schemas.openxmlformats.org/officeDocument/2006/relationships/image" Target="../media/image188.png"/><Relationship Id="rId79" Type="http://schemas.openxmlformats.org/officeDocument/2006/relationships/image" Target="../media/image193.svg"/><Relationship Id="rId5" Type="http://schemas.openxmlformats.org/officeDocument/2006/relationships/image" Target="../media/image131.svg"/><Relationship Id="rId90" Type="http://schemas.openxmlformats.org/officeDocument/2006/relationships/image" Target="../media/image204.png"/><Relationship Id="rId95" Type="http://schemas.openxmlformats.org/officeDocument/2006/relationships/image" Target="../media/image209.svg"/><Relationship Id="rId22" Type="http://schemas.openxmlformats.org/officeDocument/2006/relationships/image" Target="../media/image72.png"/><Relationship Id="rId27" Type="http://schemas.openxmlformats.org/officeDocument/2006/relationships/image" Target="../media/image149.svg"/><Relationship Id="rId43" Type="http://schemas.openxmlformats.org/officeDocument/2006/relationships/image" Target="../media/image165.svg"/><Relationship Id="rId48" Type="http://schemas.openxmlformats.org/officeDocument/2006/relationships/image" Target="../media/image170.png"/><Relationship Id="rId64" Type="http://schemas.openxmlformats.org/officeDocument/2006/relationships/image" Target="../media/image178.png"/><Relationship Id="rId69" Type="http://schemas.openxmlformats.org/officeDocument/2006/relationships/image" Target="../media/image183.svg"/><Relationship Id="rId80" Type="http://schemas.openxmlformats.org/officeDocument/2006/relationships/image" Target="../media/image194.png"/><Relationship Id="rId85" Type="http://schemas.openxmlformats.org/officeDocument/2006/relationships/image" Target="../media/image199.svg"/><Relationship Id="rId12" Type="http://schemas.openxmlformats.org/officeDocument/2006/relationships/image" Target="../media/image138.png"/><Relationship Id="rId17" Type="http://schemas.openxmlformats.org/officeDocument/2006/relationships/image" Target="../media/image143.svg"/><Relationship Id="rId25" Type="http://schemas.openxmlformats.org/officeDocument/2006/relationships/image" Target="../media/image75.svg"/><Relationship Id="rId33" Type="http://schemas.openxmlformats.org/officeDocument/2006/relationships/image" Target="../media/image155.svg"/><Relationship Id="rId38" Type="http://schemas.openxmlformats.org/officeDocument/2006/relationships/image" Target="../media/image160.png"/><Relationship Id="rId46" Type="http://schemas.openxmlformats.org/officeDocument/2006/relationships/image" Target="../media/image168.png"/><Relationship Id="rId59" Type="http://schemas.openxmlformats.org/officeDocument/2006/relationships/image" Target="../media/image125.svg"/><Relationship Id="rId67" Type="http://schemas.openxmlformats.org/officeDocument/2006/relationships/image" Target="../media/image181.svg"/><Relationship Id="rId20" Type="http://schemas.openxmlformats.org/officeDocument/2006/relationships/image" Target="../media/image146.png"/><Relationship Id="rId41" Type="http://schemas.openxmlformats.org/officeDocument/2006/relationships/image" Target="../media/image163.svg"/><Relationship Id="rId54" Type="http://schemas.openxmlformats.org/officeDocument/2006/relationships/image" Target="../media/image172.png"/><Relationship Id="rId62" Type="http://schemas.openxmlformats.org/officeDocument/2006/relationships/image" Target="../media/image176.png"/><Relationship Id="rId70" Type="http://schemas.openxmlformats.org/officeDocument/2006/relationships/image" Target="../media/image184.png"/><Relationship Id="rId75" Type="http://schemas.openxmlformats.org/officeDocument/2006/relationships/image" Target="../media/image189.svg"/><Relationship Id="rId83" Type="http://schemas.openxmlformats.org/officeDocument/2006/relationships/image" Target="../media/image197.svg"/><Relationship Id="rId88" Type="http://schemas.openxmlformats.org/officeDocument/2006/relationships/image" Target="../media/image202.png"/><Relationship Id="rId91" Type="http://schemas.openxmlformats.org/officeDocument/2006/relationships/image" Target="../media/image205.svg"/><Relationship Id="rId96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15" Type="http://schemas.openxmlformats.org/officeDocument/2006/relationships/image" Target="../media/image141.svg"/><Relationship Id="rId23" Type="http://schemas.openxmlformats.org/officeDocument/2006/relationships/image" Target="../media/image73.svg"/><Relationship Id="rId28" Type="http://schemas.openxmlformats.org/officeDocument/2006/relationships/image" Target="../media/image150.png"/><Relationship Id="rId36" Type="http://schemas.openxmlformats.org/officeDocument/2006/relationships/image" Target="../media/image158.png"/><Relationship Id="rId49" Type="http://schemas.openxmlformats.org/officeDocument/2006/relationships/image" Target="../media/image171.svg"/><Relationship Id="rId57" Type="http://schemas.openxmlformats.org/officeDocument/2006/relationships/image" Target="../media/image175.svg"/><Relationship Id="rId10" Type="http://schemas.openxmlformats.org/officeDocument/2006/relationships/image" Target="../media/image136.png"/><Relationship Id="rId31" Type="http://schemas.openxmlformats.org/officeDocument/2006/relationships/image" Target="../media/image153.svg"/><Relationship Id="rId44" Type="http://schemas.openxmlformats.org/officeDocument/2006/relationships/image" Target="../media/image166.png"/><Relationship Id="rId52" Type="http://schemas.openxmlformats.org/officeDocument/2006/relationships/image" Target="../media/image114.png"/><Relationship Id="rId60" Type="http://schemas.openxmlformats.org/officeDocument/2006/relationships/image" Target="../media/image126.png"/><Relationship Id="rId65" Type="http://schemas.openxmlformats.org/officeDocument/2006/relationships/image" Target="../media/image179.svg"/><Relationship Id="rId73" Type="http://schemas.openxmlformats.org/officeDocument/2006/relationships/image" Target="../media/image187.svg"/><Relationship Id="rId78" Type="http://schemas.openxmlformats.org/officeDocument/2006/relationships/image" Target="../media/image192.png"/><Relationship Id="rId81" Type="http://schemas.openxmlformats.org/officeDocument/2006/relationships/image" Target="../media/image195.svg"/><Relationship Id="rId86" Type="http://schemas.openxmlformats.org/officeDocument/2006/relationships/image" Target="../media/image200.png"/><Relationship Id="rId94" Type="http://schemas.openxmlformats.org/officeDocument/2006/relationships/image" Target="../media/image208.png"/><Relationship Id="rId99" Type="http://schemas.openxmlformats.org/officeDocument/2006/relationships/image" Target="../media/image213.svg"/><Relationship Id="rId101" Type="http://schemas.openxmlformats.org/officeDocument/2006/relationships/image" Target="../media/image215.svg"/><Relationship Id="rId4" Type="http://schemas.openxmlformats.org/officeDocument/2006/relationships/image" Target="../media/image130.png"/><Relationship Id="rId9" Type="http://schemas.openxmlformats.org/officeDocument/2006/relationships/image" Target="../media/image135.svg"/><Relationship Id="rId13" Type="http://schemas.openxmlformats.org/officeDocument/2006/relationships/image" Target="../media/image139.svg"/><Relationship Id="rId18" Type="http://schemas.openxmlformats.org/officeDocument/2006/relationships/image" Target="../media/image144.png"/><Relationship Id="rId39" Type="http://schemas.openxmlformats.org/officeDocument/2006/relationships/image" Target="../media/image161.svg"/><Relationship Id="rId34" Type="http://schemas.openxmlformats.org/officeDocument/2006/relationships/image" Target="../media/image156.png"/><Relationship Id="rId50" Type="http://schemas.openxmlformats.org/officeDocument/2006/relationships/image" Target="../media/image112.png"/><Relationship Id="rId55" Type="http://schemas.openxmlformats.org/officeDocument/2006/relationships/image" Target="../media/image173.svg"/><Relationship Id="rId76" Type="http://schemas.openxmlformats.org/officeDocument/2006/relationships/image" Target="../media/image190.png"/><Relationship Id="rId97" Type="http://schemas.openxmlformats.org/officeDocument/2006/relationships/image" Target="../media/image211.svg"/><Relationship Id="rId7" Type="http://schemas.openxmlformats.org/officeDocument/2006/relationships/image" Target="../media/image133.svg"/><Relationship Id="rId71" Type="http://schemas.openxmlformats.org/officeDocument/2006/relationships/image" Target="../media/image185.svg"/><Relationship Id="rId92" Type="http://schemas.openxmlformats.org/officeDocument/2006/relationships/image" Target="../media/image206.png"/><Relationship Id="rId2" Type="http://schemas.openxmlformats.org/officeDocument/2006/relationships/image" Target="../media/image128.png"/><Relationship Id="rId29" Type="http://schemas.openxmlformats.org/officeDocument/2006/relationships/image" Target="../media/image151.svg"/><Relationship Id="rId24" Type="http://schemas.openxmlformats.org/officeDocument/2006/relationships/image" Target="../media/image74.png"/><Relationship Id="rId40" Type="http://schemas.openxmlformats.org/officeDocument/2006/relationships/image" Target="../media/image162.png"/><Relationship Id="rId45" Type="http://schemas.openxmlformats.org/officeDocument/2006/relationships/image" Target="../media/image167.svg"/><Relationship Id="rId66" Type="http://schemas.openxmlformats.org/officeDocument/2006/relationships/image" Target="../media/image180.png"/><Relationship Id="rId87" Type="http://schemas.openxmlformats.org/officeDocument/2006/relationships/image" Target="../media/image201.svg"/><Relationship Id="rId61" Type="http://schemas.openxmlformats.org/officeDocument/2006/relationships/image" Target="../media/image127.svg"/><Relationship Id="rId82" Type="http://schemas.openxmlformats.org/officeDocument/2006/relationships/image" Target="../media/image196.png"/><Relationship Id="rId19" Type="http://schemas.openxmlformats.org/officeDocument/2006/relationships/image" Target="../media/image145.svg"/><Relationship Id="rId14" Type="http://schemas.openxmlformats.org/officeDocument/2006/relationships/image" Target="../media/image140.png"/><Relationship Id="rId30" Type="http://schemas.openxmlformats.org/officeDocument/2006/relationships/image" Target="../media/image152.png"/><Relationship Id="rId35" Type="http://schemas.openxmlformats.org/officeDocument/2006/relationships/image" Target="../media/image157.svg"/><Relationship Id="rId56" Type="http://schemas.openxmlformats.org/officeDocument/2006/relationships/image" Target="../media/image174.png"/><Relationship Id="rId77" Type="http://schemas.openxmlformats.org/officeDocument/2006/relationships/image" Target="../media/image191.svg"/><Relationship Id="rId100" Type="http://schemas.openxmlformats.org/officeDocument/2006/relationships/image" Target="../media/image214.png"/><Relationship Id="rId8" Type="http://schemas.openxmlformats.org/officeDocument/2006/relationships/image" Target="../media/image134.png"/><Relationship Id="rId51" Type="http://schemas.openxmlformats.org/officeDocument/2006/relationships/image" Target="../media/image113.svg"/><Relationship Id="rId72" Type="http://schemas.openxmlformats.org/officeDocument/2006/relationships/image" Target="../media/image186.png"/><Relationship Id="rId93" Type="http://schemas.openxmlformats.org/officeDocument/2006/relationships/image" Target="../media/image207.svg"/><Relationship Id="rId98" Type="http://schemas.openxmlformats.org/officeDocument/2006/relationships/image" Target="../media/image212.png"/><Relationship Id="rId3" Type="http://schemas.openxmlformats.org/officeDocument/2006/relationships/image" Target="../media/image129.svg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0.png"/><Relationship Id="rId21" Type="http://schemas.openxmlformats.org/officeDocument/2006/relationships/image" Target="../media/image235.svg"/><Relationship Id="rId34" Type="http://schemas.openxmlformats.org/officeDocument/2006/relationships/image" Target="../media/image248.png"/><Relationship Id="rId42" Type="http://schemas.openxmlformats.org/officeDocument/2006/relationships/image" Target="../media/image254.png"/><Relationship Id="rId47" Type="http://schemas.openxmlformats.org/officeDocument/2006/relationships/image" Target="../media/image259.svg"/><Relationship Id="rId50" Type="http://schemas.openxmlformats.org/officeDocument/2006/relationships/image" Target="../media/image262.png"/><Relationship Id="rId55" Type="http://schemas.openxmlformats.org/officeDocument/2006/relationships/image" Target="../media/image267.svg"/><Relationship Id="rId63" Type="http://schemas.openxmlformats.org/officeDocument/2006/relationships/image" Target="../media/image275.svg"/><Relationship Id="rId7" Type="http://schemas.openxmlformats.org/officeDocument/2006/relationships/image" Target="../media/image221.svg"/><Relationship Id="rId2" Type="http://schemas.openxmlformats.org/officeDocument/2006/relationships/image" Target="../media/image216.png"/><Relationship Id="rId16" Type="http://schemas.openxmlformats.org/officeDocument/2006/relationships/image" Target="../media/image230.png"/><Relationship Id="rId29" Type="http://schemas.openxmlformats.org/officeDocument/2006/relationships/image" Target="../media/image243.svg"/><Relationship Id="rId11" Type="http://schemas.openxmlformats.org/officeDocument/2006/relationships/image" Target="../media/image225.svg"/><Relationship Id="rId24" Type="http://schemas.openxmlformats.org/officeDocument/2006/relationships/image" Target="../media/image238.png"/><Relationship Id="rId32" Type="http://schemas.openxmlformats.org/officeDocument/2006/relationships/image" Target="../media/image246.png"/><Relationship Id="rId37" Type="http://schemas.openxmlformats.org/officeDocument/2006/relationships/image" Target="../media/image251.svg"/><Relationship Id="rId40" Type="http://schemas.openxmlformats.org/officeDocument/2006/relationships/image" Target="../media/image14.png"/><Relationship Id="rId45" Type="http://schemas.openxmlformats.org/officeDocument/2006/relationships/image" Target="../media/image257.svg"/><Relationship Id="rId53" Type="http://schemas.openxmlformats.org/officeDocument/2006/relationships/image" Target="../media/image265.svg"/><Relationship Id="rId58" Type="http://schemas.openxmlformats.org/officeDocument/2006/relationships/image" Target="../media/image270.png"/><Relationship Id="rId66" Type="http://schemas.openxmlformats.org/officeDocument/2006/relationships/image" Target="../media/image26.png"/><Relationship Id="rId5" Type="http://schemas.openxmlformats.org/officeDocument/2006/relationships/image" Target="../media/image219.svg"/><Relationship Id="rId61" Type="http://schemas.openxmlformats.org/officeDocument/2006/relationships/image" Target="../media/image273.svg"/><Relationship Id="rId19" Type="http://schemas.openxmlformats.org/officeDocument/2006/relationships/image" Target="../media/image233.svg"/><Relationship Id="rId14" Type="http://schemas.openxmlformats.org/officeDocument/2006/relationships/image" Target="../media/image228.png"/><Relationship Id="rId22" Type="http://schemas.openxmlformats.org/officeDocument/2006/relationships/image" Target="../media/image236.png"/><Relationship Id="rId27" Type="http://schemas.openxmlformats.org/officeDocument/2006/relationships/image" Target="../media/image241.svg"/><Relationship Id="rId30" Type="http://schemas.openxmlformats.org/officeDocument/2006/relationships/image" Target="../media/image244.png"/><Relationship Id="rId35" Type="http://schemas.openxmlformats.org/officeDocument/2006/relationships/image" Target="../media/image249.svg"/><Relationship Id="rId43" Type="http://schemas.openxmlformats.org/officeDocument/2006/relationships/image" Target="../media/image255.svg"/><Relationship Id="rId48" Type="http://schemas.openxmlformats.org/officeDocument/2006/relationships/image" Target="../media/image260.png"/><Relationship Id="rId56" Type="http://schemas.openxmlformats.org/officeDocument/2006/relationships/image" Target="../media/image268.png"/><Relationship Id="rId64" Type="http://schemas.openxmlformats.org/officeDocument/2006/relationships/image" Target="../media/image276.png"/><Relationship Id="rId8" Type="http://schemas.openxmlformats.org/officeDocument/2006/relationships/image" Target="../media/image222.png"/><Relationship Id="rId51" Type="http://schemas.openxmlformats.org/officeDocument/2006/relationships/image" Target="../media/image263.svg"/><Relationship Id="rId3" Type="http://schemas.openxmlformats.org/officeDocument/2006/relationships/image" Target="../media/image217.svg"/><Relationship Id="rId12" Type="http://schemas.openxmlformats.org/officeDocument/2006/relationships/image" Target="../media/image226.png"/><Relationship Id="rId17" Type="http://schemas.openxmlformats.org/officeDocument/2006/relationships/image" Target="../media/image231.svg"/><Relationship Id="rId25" Type="http://schemas.openxmlformats.org/officeDocument/2006/relationships/image" Target="../media/image239.svg"/><Relationship Id="rId33" Type="http://schemas.openxmlformats.org/officeDocument/2006/relationships/image" Target="../media/image247.svg"/><Relationship Id="rId38" Type="http://schemas.openxmlformats.org/officeDocument/2006/relationships/image" Target="../media/image252.png"/><Relationship Id="rId46" Type="http://schemas.openxmlformats.org/officeDocument/2006/relationships/image" Target="../media/image258.png"/><Relationship Id="rId59" Type="http://schemas.openxmlformats.org/officeDocument/2006/relationships/image" Target="../media/image271.svg"/><Relationship Id="rId67" Type="http://schemas.openxmlformats.org/officeDocument/2006/relationships/image" Target="../media/image27.svg"/><Relationship Id="rId20" Type="http://schemas.openxmlformats.org/officeDocument/2006/relationships/image" Target="../media/image234.png"/><Relationship Id="rId41" Type="http://schemas.openxmlformats.org/officeDocument/2006/relationships/image" Target="../media/image15.svg"/><Relationship Id="rId54" Type="http://schemas.openxmlformats.org/officeDocument/2006/relationships/image" Target="../media/image266.png"/><Relationship Id="rId62" Type="http://schemas.openxmlformats.org/officeDocument/2006/relationships/image" Target="../media/image2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0.png"/><Relationship Id="rId15" Type="http://schemas.openxmlformats.org/officeDocument/2006/relationships/image" Target="../media/image229.svg"/><Relationship Id="rId23" Type="http://schemas.openxmlformats.org/officeDocument/2006/relationships/image" Target="../media/image237.svg"/><Relationship Id="rId28" Type="http://schemas.openxmlformats.org/officeDocument/2006/relationships/image" Target="../media/image242.png"/><Relationship Id="rId36" Type="http://schemas.openxmlformats.org/officeDocument/2006/relationships/image" Target="../media/image250.png"/><Relationship Id="rId49" Type="http://schemas.openxmlformats.org/officeDocument/2006/relationships/image" Target="../media/image261.svg"/><Relationship Id="rId57" Type="http://schemas.openxmlformats.org/officeDocument/2006/relationships/image" Target="../media/image269.svg"/><Relationship Id="rId10" Type="http://schemas.openxmlformats.org/officeDocument/2006/relationships/image" Target="../media/image224.png"/><Relationship Id="rId31" Type="http://schemas.openxmlformats.org/officeDocument/2006/relationships/image" Target="../media/image245.svg"/><Relationship Id="rId44" Type="http://schemas.openxmlformats.org/officeDocument/2006/relationships/image" Target="../media/image256.png"/><Relationship Id="rId52" Type="http://schemas.openxmlformats.org/officeDocument/2006/relationships/image" Target="../media/image264.png"/><Relationship Id="rId60" Type="http://schemas.openxmlformats.org/officeDocument/2006/relationships/image" Target="../media/image272.png"/><Relationship Id="rId65" Type="http://schemas.openxmlformats.org/officeDocument/2006/relationships/image" Target="../media/image277.svg"/><Relationship Id="rId4" Type="http://schemas.openxmlformats.org/officeDocument/2006/relationships/image" Target="../media/image218.png"/><Relationship Id="rId9" Type="http://schemas.openxmlformats.org/officeDocument/2006/relationships/image" Target="../media/image223.svg"/><Relationship Id="rId13" Type="http://schemas.openxmlformats.org/officeDocument/2006/relationships/image" Target="../media/image227.svg"/><Relationship Id="rId18" Type="http://schemas.openxmlformats.org/officeDocument/2006/relationships/image" Target="../media/image232.png"/><Relationship Id="rId39" Type="http://schemas.openxmlformats.org/officeDocument/2006/relationships/image" Target="../media/image253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90.png"/><Relationship Id="rId21" Type="http://schemas.openxmlformats.org/officeDocument/2006/relationships/image" Target="../media/image47.svg"/><Relationship Id="rId42" Type="http://schemas.openxmlformats.org/officeDocument/2006/relationships/image" Target="../media/image298.png"/><Relationship Id="rId47" Type="http://schemas.openxmlformats.org/officeDocument/2006/relationships/image" Target="../media/image73.svg"/><Relationship Id="rId63" Type="http://schemas.openxmlformats.org/officeDocument/2006/relationships/image" Target="../media/image89.svg"/><Relationship Id="rId68" Type="http://schemas.openxmlformats.org/officeDocument/2006/relationships/image" Target="../media/image311.png"/><Relationship Id="rId84" Type="http://schemas.openxmlformats.org/officeDocument/2006/relationships/image" Target="../media/image319.png"/><Relationship Id="rId89" Type="http://schemas.openxmlformats.org/officeDocument/2006/relationships/image" Target="../media/image115.svg"/><Relationship Id="rId16" Type="http://schemas.openxmlformats.org/officeDocument/2006/relationships/image" Target="../media/image285.png"/><Relationship Id="rId11" Type="http://schemas.openxmlformats.org/officeDocument/2006/relationships/image" Target="../media/image37.svg"/><Relationship Id="rId32" Type="http://schemas.openxmlformats.org/officeDocument/2006/relationships/image" Target="../media/image293.png"/><Relationship Id="rId37" Type="http://schemas.openxmlformats.org/officeDocument/2006/relationships/image" Target="../media/image63.svg"/><Relationship Id="rId53" Type="http://schemas.openxmlformats.org/officeDocument/2006/relationships/image" Target="../media/image79.svg"/><Relationship Id="rId58" Type="http://schemas.openxmlformats.org/officeDocument/2006/relationships/image" Target="../media/image306.png"/><Relationship Id="rId74" Type="http://schemas.openxmlformats.org/officeDocument/2006/relationships/image" Target="../media/image314.png"/><Relationship Id="rId79" Type="http://schemas.openxmlformats.org/officeDocument/2006/relationships/image" Target="../media/image105.svg"/><Relationship Id="rId5" Type="http://schemas.openxmlformats.org/officeDocument/2006/relationships/image" Target="../media/image31.svg"/><Relationship Id="rId90" Type="http://schemas.openxmlformats.org/officeDocument/2006/relationships/image" Target="../media/image322.png"/><Relationship Id="rId95" Type="http://schemas.openxmlformats.org/officeDocument/2006/relationships/image" Target="../media/image121.svg"/><Relationship Id="rId22" Type="http://schemas.openxmlformats.org/officeDocument/2006/relationships/image" Target="../media/image288.png"/><Relationship Id="rId27" Type="http://schemas.openxmlformats.org/officeDocument/2006/relationships/image" Target="../media/image53.svg"/><Relationship Id="rId43" Type="http://schemas.openxmlformats.org/officeDocument/2006/relationships/image" Target="../media/image69.svg"/><Relationship Id="rId48" Type="http://schemas.openxmlformats.org/officeDocument/2006/relationships/image" Target="../media/image301.png"/><Relationship Id="rId64" Type="http://schemas.openxmlformats.org/officeDocument/2006/relationships/image" Target="../media/image309.png"/><Relationship Id="rId69" Type="http://schemas.openxmlformats.org/officeDocument/2006/relationships/image" Target="../media/image95.svg"/><Relationship Id="rId80" Type="http://schemas.openxmlformats.org/officeDocument/2006/relationships/image" Target="../media/image317.png"/><Relationship Id="rId85" Type="http://schemas.openxmlformats.org/officeDocument/2006/relationships/image" Target="../media/image111.svg"/><Relationship Id="rId12" Type="http://schemas.openxmlformats.org/officeDocument/2006/relationships/image" Target="../media/image283.png"/><Relationship Id="rId17" Type="http://schemas.openxmlformats.org/officeDocument/2006/relationships/image" Target="../media/image43.svg"/><Relationship Id="rId25" Type="http://schemas.openxmlformats.org/officeDocument/2006/relationships/image" Target="../media/image51.svg"/><Relationship Id="rId33" Type="http://schemas.openxmlformats.org/officeDocument/2006/relationships/image" Target="../media/image59.svg"/><Relationship Id="rId38" Type="http://schemas.openxmlformats.org/officeDocument/2006/relationships/image" Target="../media/image296.png"/><Relationship Id="rId46" Type="http://schemas.openxmlformats.org/officeDocument/2006/relationships/image" Target="../media/image300.png"/><Relationship Id="rId59" Type="http://schemas.openxmlformats.org/officeDocument/2006/relationships/image" Target="../media/image85.svg"/><Relationship Id="rId67" Type="http://schemas.openxmlformats.org/officeDocument/2006/relationships/image" Target="../media/image93.svg"/><Relationship Id="rId20" Type="http://schemas.openxmlformats.org/officeDocument/2006/relationships/image" Target="../media/image287.png"/><Relationship Id="rId41" Type="http://schemas.openxmlformats.org/officeDocument/2006/relationships/image" Target="../media/image67.svg"/><Relationship Id="rId54" Type="http://schemas.openxmlformats.org/officeDocument/2006/relationships/image" Target="../media/image304.png"/><Relationship Id="rId62" Type="http://schemas.openxmlformats.org/officeDocument/2006/relationships/image" Target="../media/image308.png"/><Relationship Id="rId70" Type="http://schemas.openxmlformats.org/officeDocument/2006/relationships/image" Target="../media/image312.png"/><Relationship Id="rId75" Type="http://schemas.openxmlformats.org/officeDocument/2006/relationships/image" Target="../media/image101.svg"/><Relationship Id="rId83" Type="http://schemas.openxmlformats.org/officeDocument/2006/relationships/image" Target="../media/image109.svg"/><Relationship Id="rId88" Type="http://schemas.openxmlformats.org/officeDocument/2006/relationships/image" Target="../media/image321.png"/><Relationship Id="rId91" Type="http://schemas.openxmlformats.org/officeDocument/2006/relationships/image" Target="../media/image117.svg"/><Relationship Id="rId96" Type="http://schemas.openxmlformats.org/officeDocument/2006/relationships/image" Target="../media/image3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0.png"/><Relationship Id="rId15" Type="http://schemas.openxmlformats.org/officeDocument/2006/relationships/image" Target="../media/image41.svg"/><Relationship Id="rId23" Type="http://schemas.openxmlformats.org/officeDocument/2006/relationships/image" Target="../media/image49.svg"/><Relationship Id="rId28" Type="http://schemas.openxmlformats.org/officeDocument/2006/relationships/image" Target="../media/image291.png"/><Relationship Id="rId36" Type="http://schemas.openxmlformats.org/officeDocument/2006/relationships/image" Target="../media/image295.png"/><Relationship Id="rId49" Type="http://schemas.openxmlformats.org/officeDocument/2006/relationships/image" Target="../media/image75.svg"/><Relationship Id="rId57" Type="http://schemas.openxmlformats.org/officeDocument/2006/relationships/image" Target="../media/image83.svg"/><Relationship Id="rId10" Type="http://schemas.openxmlformats.org/officeDocument/2006/relationships/image" Target="../media/image282.png"/><Relationship Id="rId31" Type="http://schemas.openxmlformats.org/officeDocument/2006/relationships/image" Target="../media/image57.svg"/><Relationship Id="rId44" Type="http://schemas.openxmlformats.org/officeDocument/2006/relationships/image" Target="../media/image299.png"/><Relationship Id="rId52" Type="http://schemas.openxmlformats.org/officeDocument/2006/relationships/image" Target="../media/image303.png"/><Relationship Id="rId60" Type="http://schemas.openxmlformats.org/officeDocument/2006/relationships/image" Target="../media/image307.png"/><Relationship Id="rId65" Type="http://schemas.openxmlformats.org/officeDocument/2006/relationships/image" Target="../media/image91.svg"/><Relationship Id="rId73" Type="http://schemas.openxmlformats.org/officeDocument/2006/relationships/image" Target="../media/image99.svg"/><Relationship Id="rId78" Type="http://schemas.openxmlformats.org/officeDocument/2006/relationships/image" Target="../media/image316.png"/><Relationship Id="rId81" Type="http://schemas.openxmlformats.org/officeDocument/2006/relationships/image" Target="../media/image107.svg"/><Relationship Id="rId86" Type="http://schemas.openxmlformats.org/officeDocument/2006/relationships/image" Target="../media/image320.png"/><Relationship Id="rId94" Type="http://schemas.openxmlformats.org/officeDocument/2006/relationships/image" Target="../media/image324.png"/><Relationship Id="rId99" Type="http://schemas.openxmlformats.org/officeDocument/2006/relationships/image" Target="../media/image125.svg"/><Relationship Id="rId101" Type="http://schemas.openxmlformats.org/officeDocument/2006/relationships/image" Target="../media/image127.svg"/><Relationship Id="rId4" Type="http://schemas.openxmlformats.org/officeDocument/2006/relationships/image" Target="../media/image279.png"/><Relationship Id="rId9" Type="http://schemas.openxmlformats.org/officeDocument/2006/relationships/image" Target="../media/image35.svg"/><Relationship Id="rId13" Type="http://schemas.openxmlformats.org/officeDocument/2006/relationships/image" Target="../media/image39.svg"/><Relationship Id="rId18" Type="http://schemas.openxmlformats.org/officeDocument/2006/relationships/image" Target="../media/image286.png"/><Relationship Id="rId39" Type="http://schemas.openxmlformats.org/officeDocument/2006/relationships/image" Target="../media/image65.svg"/><Relationship Id="rId34" Type="http://schemas.openxmlformats.org/officeDocument/2006/relationships/image" Target="../media/image294.png"/><Relationship Id="rId50" Type="http://schemas.openxmlformats.org/officeDocument/2006/relationships/image" Target="../media/image302.png"/><Relationship Id="rId55" Type="http://schemas.openxmlformats.org/officeDocument/2006/relationships/image" Target="../media/image81.svg"/><Relationship Id="rId76" Type="http://schemas.openxmlformats.org/officeDocument/2006/relationships/image" Target="../media/image315.png"/><Relationship Id="rId97" Type="http://schemas.openxmlformats.org/officeDocument/2006/relationships/image" Target="../media/image123.svg"/><Relationship Id="rId7" Type="http://schemas.openxmlformats.org/officeDocument/2006/relationships/image" Target="../media/image33.svg"/><Relationship Id="rId71" Type="http://schemas.openxmlformats.org/officeDocument/2006/relationships/image" Target="../media/image97.svg"/><Relationship Id="rId92" Type="http://schemas.openxmlformats.org/officeDocument/2006/relationships/image" Target="../media/image323.png"/><Relationship Id="rId2" Type="http://schemas.openxmlformats.org/officeDocument/2006/relationships/image" Target="../media/image278.png"/><Relationship Id="rId29" Type="http://schemas.openxmlformats.org/officeDocument/2006/relationships/image" Target="../media/image55.svg"/><Relationship Id="rId24" Type="http://schemas.openxmlformats.org/officeDocument/2006/relationships/image" Target="../media/image289.png"/><Relationship Id="rId40" Type="http://schemas.openxmlformats.org/officeDocument/2006/relationships/image" Target="../media/image297.png"/><Relationship Id="rId45" Type="http://schemas.openxmlformats.org/officeDocument/2006/relationships/image" Target="../media/image71.svg"/><Relationship Id="rId66" Type="http://schemas.openxmlformats.org/officeDocument/2006/relationships/image" Target="../media/image310.png"/><Relationship Id="rId87" Type="http://schemas.openxmlformats.org/officeDocument/2006/relationships/image" Target="../media/image113.svg"/><Relationship Id="rId61" Type="http://schemas.openxmlformats.org/officeDocument/2006/relationships/image" Target="../media/image87.svg"/><Relationship Id="rId82" Type="http://schemas.openxmlformats.org/officeDocument/2006/relationships/image" Target="../media/image318.png"/><Relationship Id="rId19" Type="http://schemas.openxmlformats.org/officeDocument/2006/relationships/image" Target="../media/image45.svg"/><Relationship Id="rId14" Type="http://schemas.openxmlformats.org/officeDocument/2006/relationships/image" Target="../media/image284.png"/><Relationship Id="rId30" Type="http://schemas.openxmlformats.org/officeDocument/2006/relationships/image" Target="../media/image292.png"/><Relationship Id="rId35" Type="http://schemas.openxmlformats.org/officeDocument/2006/relationships/image" Target="../media/image61.svg"/><Relationship Id="rId56" Type="http://schemas.openxmlformats.org/officeDocument/2006/relationships/image" Target="../media/image305.png"/><Relationship Id="rId77" Type="http://schemas.openxmlformats.org/officeDocument/2006/relationships/image" Target="../media/image103.svg"/><Relationship Id="rId100" Type="http://schemas.openxmlformats.org/officeDocument/2006/relationships/image" Target="../media/image327.png"/><Relationship Id="rId8" Type="http://schemas.openxmlformats.org/officeDocument/2006/relationships/image" Target="../media/image281.png"/><Relationship Id="rId51" Type="http://schemas.openxmlformats.org/officeDocument/2006/relationships/image" Target="../media/image77.svg"/><Relationship Id="rId72" Type="http://schemas.openxmlformats.org/officeDocument/2006/relationships/image" Target="../media/image313.png"/><Relationship Id="rId93" Type="http://schemas.openxmlformats.org/officeDocument/2006/relationships/image" Target="../media/image119.svg"/><Relationship Id="rId98" Type="http://schemas.openxmlformats.org/officeDocument/2006/relationships/image" Target="../media/image326.png"/><Relationship Id="rId3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8.png"/><Relationship Id="rId21" Type="http://schemas.openxmlformats.org/officeDocument/2006/relationships/image" Target="../media/image147.svg"/><Relationship Id="rId42" Type="http://schemas.openxmlformats.org/officeDocument/2006/relationships/image" Target="../media/image164.png"/><Relationship Id="rId47" Type="http://schemas.openxmlformats.org/officeDocument/2006/relationships/image" Target="../media/image169.svg"/><Relationship Id="rId63" Type="http://schemas.openxmlformats.org/officeDocument/2006/relationships/image" Target="../media/image177.svg"/><Relationship Id="rId68" Type="http://schemas.openxmlformats.org/officeDocument/2006/relationships/image" Target="../media/image182.png"/><Relationship Id="rId84" Type="http://schemas.openxmlformats.org/officeDocument/2006/relationships/image" Target="../media/image198.png"/><Relationship Id="rId89" Type="http://schemas.openxmlformats.org/officeDocument/2006/relationships/image" Target="../media/image203.svg"/><Relationship Id="rId16" Type="http://schemas.openxmlformats.org/officeDocument/2006/relationships/image" Target="../media/image142.png"/><Relationship Id="rId11" Type="http://schemas.openxmlformats.org/officeDocument/2006/relationships/image" Target="../media/image137.svg"/><Relationship Id="rId32" Type="http://schemas.openxmlformats.org/officeDocument/2006/relationships/image" Target="../media/image154.png"/><Relationship Id="rId37" Type="http://schemas.openxmlformats.org/officeDocument/2006/relationships/image" Target="../media/image159.svg"/><Relationship Id="rId53" Type="http://schemas.openxmlformats.org/officeDocument/2006/relationships/image" Target="../media/image115.svg"/><Relationship Id="rId58" Type="http://schemas.openxmlformats.org/officeDocument/2006/relationships/image" Target="../media/image124.png"/><Relationship Id="rId74" Type="http://schemas.openxmlformats.org/officeDocument/2006/relationships/image" Target="../media/image188.png"/><Relationship Id="rId79" Type="http://schemas.openxmlformats.org/officeDocument/2006/relationships/image" Target="../media/image193.svg"/><Relationship Id="rId5" Type="http://schemas.openxmlformats.org/officeDocument/2006/relationships/image" Target="../media/image131.svg"/><Relationship Id="rId90" Type="http://schemas.openxmlformats.org/officeDocument/2006/relationships/image" Target="../media/image204.png"/><Relationship Id="rId95" Type="http://schemas.openxmlformats.org/officeDocument/2006/relationships/image" Target="../media/image209.svg"/><Relationship Id="rId22" Type="http://schemas.openxmlformats.org/officeDocument/2006/relationships/image" Target="../media/image72.png"/><Relationship Id="rId27" Type="http://schemas.openxmlformats.org/officeDocument/2006/relationships/image" Target="../media/image149.svg"/><Relationship Id="rId43" Type="http://schemas.openxmlformats.org/officeDocument/2006/relationships/image" Target="../media/image165.svg"/><Relationship Id="rId48" Type="http://schemas.openxmlformats.org/officeDocument/2006/relationships/image" Target="../media/image170.png"/><Relationship Id="rId64" Type="http://schemas.openxmlformats.org/officeDocument/2006/relationships/image" Target="../media/image178.png"/><Relationship Id="rId69" Type="http://schemas.openxmlformats.org/officeDocument/2006/relationships/image" Target="../media/image183.svg"/><Relationship Id="rId80" Type="http://schemas.openxmlformats.org/officeDocument/2006/relationships/image" Target="../media/image194.png"/><Relationship Id="rId85" Type="http://schemas.openxmlformats.org/officeDocument/2006/relationships/image" Target="../media/image199.svg"/><Relationship Id="rId12" Type="http://schemas.openxmlformats.org/officeDocument/2006/relationships/image" Target="../media/image138.png"/><Relationship Id="rId17" Type="http://schemas.openxmlformats.org/officeDocument/2006/relationships/image" Target="../media/image143.svg"/><Relationship Id="rId25" Type="http://schemas.openxmlformats.org/officeDocument/2006/relationships/image" Target="../media/image75.svg"/><Relationship Id="rId33" Type="http://schemas.openxmlformats.org/officeDocument/2006/relationships/image" Target="../media/image155.svg"/><Relationship Id="rId38" Type="http://schemas.openxmlformats.org/officeDocument/2006/relationships/image" Target="../media/image160.png"/><Relationship Id="rId46" Type="http://schemas.openxmlformats.org/officeDocument/2006/relationships/image" Target="../media/image168.png"/><Relationship Id="rId59" Type="http://schemas.openxmlformats.org/officeDocument/2006/relationships/image" Target="../media/image125.svg"/><Relationship Id="rId67" Type="http://schemas.openxmlformats.org/officeDocument/2006/relationships/image" Target="../media/image181.svg"/><Relationship Id="rId20" Type="http://schemas.openxmlformats.org/officeDocument/2006/relationships/image" Target="../media/image146.png"/><Relationship Id="rId41" Type="http://schemas.openxmlformats.org/officeDocument/2006/relationships/image" Target="../media/image163.svg"/><Relationship Id="rId54" Type="http://schemas.openxmlformats.org/officeDocument/2006/relationships/image" Target="../media/image172.png"/><Relationship Id="rId62" Type="http://schemas.openxmlformats.org/officeDocument/2006/relationships/image" Target="../media/image176.png"/><Relationship Id="rId70" Type="http://schemas.openxmlformats.org/officeDocument/2006/relationships/image" Target="../media/image184.png"/><Relationship Id="rId75" Type="http://schemas.openxmlformats.org/officeDocument/2006/relationships/image" Target="../media/image189.svg"/><Relationship Id="rId83" Type="http://schemas.openxmlformats.org/officeDocument/2006/relationships/image" Target="../media/image197.svg"/><Relationship Id="rId88" Type="http://schemas.openxmlformats.org/officeDocument/2006/relationships/image" Target="../media/image202.png"/><Relationship Id="rId91" Type="http://schemas.openxmlformats.org/officeDocument/2006/relationships/image" Target="../media/image205.svg"/><Relationship Id="rId96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15" Type="http://schemas.openxmlformats.org/officeDocument/2006/relationships/image" Target="../media/image141.svg"/><Relationship Id="rId23" Type="http://schemas.openxmlformats.org/officeDocument/2006/relationships/image" Target="../media/image73.svg"/><Relationship Id="rId28" Type="http://schemas.openxmlformats.org/officeDocument/2006/relationships/image" Target="../media/image150.png"/><Relationship Id="rId36" Type="http://schemas.openxmlformats.org/officeDocument/2006/relationships/image" Target="../media/image158.png"/><Relationship Id="rId49" Type="http://schemas.openxmlformats.org/officeDocument/2006/relationships/image" Target="../media/image171.svg"/><Relationship Id="rId57" Type="http://schemas.openxmlformats.org/officeDocument/2006/relationships/image" Target="../media/image175.svg"/><Relationship Id="rId10" Type="http://schemas.openxmlformats.org/officeDocument/2006/relationships/image" Target="../media/image136.png"/><Relationship Id="rId31" Type="http://schemas.openxmlformats.org/officeDocument/2006/relationships/image" Target="../media/image153.svg"/><Relationship Id="rId44" Type="http://schemas.openxmlformats.org/officeDocument/2006/relationships/image" Target="../media/image166.png"/><Relationship Id="rId52" Type="http://schemas.openxmlformats.org/officeDocument/2006/relationships/image" Target="../media/image114.png"/><Relationship Id="rId60" Type="http://schemas.openxmlformats.org/officeDocument/2006/relationships/image" Target="../media/image126.png"/><Relationship Id="rId65" Type="http://schemas.openxmlformats.org/officeDocument/2006/relationships/image" Target="../media/image179.svg"/><Relationship Id="rId73" Type="http://schemas.openxmlformats.org/officeDocument/2006/relationships/image" Target="../media/image187.svg"/><Relationship Id="rId78" Type="http://schemas.openxmlformats.org/officeDocument/2006/relationships/image" Target="../media/image192.png"/><Relationship Id="rId81" Type="http://schemas.openxmlformats.org/officeDocument/2006/relationships/image" Target="../media/image195.svg"/><Relationship Id="rId86" Type="http://schemas.openxmlformats.org/officeDocument/2006/relationships/image" Target="../media/image200.png"/><Relationship Id="rId94" Type="http://schemas.openxmlformats.org/officeDocument/2006/relationships/image" Target="../media/image208.png"/><Relationship Id="rId99" Type="http://schemas.openxmlformats.org/officeDocument/2006/relationships/image" Target="../media/image213.svg"/><Relationship Id="rId101" Type="http://schemas.openxmlformats.org/officeDocument/2006/relationships/image" Target="../media/image215.svg"/><Relationship Id="rId4" Type="http://schemas.openxmlformats.org/officeDocument/2006/relationships/image" Target="../media/image130.png"/><Relationship Id="rId9" Type="http://schemas.openxmlformats.org/officeDocument/2006/relationships/image" Target="../media/image135.svg"/><Relationship Id="rId13" Type="http://schemas.openxmlformats.org/officeDocument/2006/relationships/image" Target="../media/image139.svg"/><Relationship Id="rId18" Type="http://schemas.openxmlformats.org/officeDocument/2006/relationships/image" Target="../media/image144.png"/><Relationship Id="rId39" Type="http://schemas.openxmlformats.org/officeDocument/2006/relationships/image" Target="../media/image161.svg"/><Relationship Id="rId34" Type="http://schemas.openxmlformats.org/officeDocument/2006/relationships/image" Target="../media/image156.png"/><Relationship Id="rId50" Type="http://schemas.openxmlformats.org/officeDocument/2006/relationships/image" Target="../media/image112.png"/><Relationship Id="rId55" Type="http://schemas.openxmlformats.org/officeDocument/2006/relationships/image" Target="../media/image173.svg"/><Relationship Id="rId76" Type="http://schemas.openxmlformats.org/officeDocument/2006/relationships/image" Target="../media/image190.png"/><Relationship Id="rId97" Type="http://schemas.openxmlformats.org/officeDocument/2006/relationships/image" Target="../media/image211.svg"/><Relationship Id="rId7" Type="http://schemas.openxmlformats.org/officeDocument/2006/relationships/image" Target="../media/image133.svg"/><Relationship Id="rId71" Type="http://schemas.openxmlformats.org/officeDocument/2006/relationships/image" Target="../media/image185.svg"/><Relationship Id="rId92" Type="http://schemas.openxmlformats.org/officeDocument/2006/relationships/image" Target="../media/image206.png"/><Relationship Id="rId2" Type="http://schemas.openxmlformats.org/officeDocument/2006/relationships/image" Target="../media/image128.png"/><Relationship Id="rId29" Type="http://schemas.openxmlformats.org/officeDocument/2006/relationships/image" Target="../media/image151.svg"/><Relationship Id="rId24" Type="http://schemas.openxmlformats.org/officeDocument/2006/relationships/image" Target="../media/image74.png"/><Relationship Id="rId40" Type="http://schemas.openxmlformats.org/officeDocument/2006/relationships/image" Target="../media/image162.png"/><Relationship Id="rId45" Type="http://schemas.openxmlformats.org/officeDocument/2006/relationships/image" Target="../media/image167.svg"/><Relationship Id="rId66" Type="http://schemas.openxmlformats.org/officeDocument/2006/relationships/image" Target="../media/image180.png"/><Relationship Id="rId87" Type="http://schemas.openxmlformats.org/officeDocument/2006/relationships/image" Target="../media/image201.svg"/><Relationship Id="rId61" Type="http://schemas.openxmlformats.org/officeDocument/2006/relationships/image" Target="../media/image127.svg"/><Relationship Id="rId82" Type="http://schemas.openxmlformats.org/officeDocument/2006/relationships/image" Target="../media/image196.png"/><Relationship Id="rId19" Type="http://schemas.openxmlformats.org/officeDocument/2006/relationships/image" Target="../media/image145.svg"/><Relationship Id="rId14" Type="http://schemas.openxmlformats.org/officeDocument/2006/relationships/image" Target="../media/image140.png"/><Relationship Id="rId30" Type="http://schemas.openxmlformats.org/officeDocument/2006/relationships/image" Target="../media/image152.png"/><Relationship Id="rId35" Type="http://schemas.openxmlformats.org/officeDocument/2006/relationships/image" Target="../media/image157.svg"/><Relationship Id="rId56" Type="http://schemas.openxmlformats.org/officeDocument/2006/relationships/image" Target="../media/image174.png"/><Relationship Id="rId77" Type="http://schemas.openxmlformats.org/officeDocument/2006/relationships/image" Target="../media/image191.svg"/><Relationship Id="rId100" Type="http://schemas.openxmlformats.org/officeDocument/2006/relationships/image" Target="../media/image214.png"/><Relationship Id="rId8" Type="http://schemas.openxmlformats.org/officeDocument/2006/relationships/image" Target="../media/image134.png"/><Relationship Id="rId51" Type="http://schemas.openxmlformats.org/officeDocument/2006/relationships/image" Target="../media/image113.svg"/><Relationship Id="rId72" Type="http://schemas.openxmlformats.org/officeDocument/2006/relationships/image" Target="../media/image186.png"/><Relationship Id="rId93" Type="http://schemas.openxmlformats.org/officeDocument/2006/relationships/image" Target="../media/image207.svg"/><Relationship Id="rId98" Type="http://schemas.openxmlformats.org/officeDocument/2006/relationships/image" Target="../media/image212.png"/><Relationship Id="rId3" Type="http://schemas.openxmlformats.org/officeDocument/2006/relationships/image" Target="../media/image129.svg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40.png"/><Relationship Id="rId21" Type="http://schemas.openxmlformats.org/officeDocument/2006/relationships/image" Target="../media/image235.svg"/><Relationship Id="rId42" Type="http://schemas.openxmlformats.org/officeDocument/2006/relationships/image" Target="../media/image348.png"/><Relationship Id="rId47" Type="http://schemas.openxmlformats.org/officeDocument/2006/relationships/image" Target="../media/image259.svg"/><Relationship Id="rId63" Type="http://schemas.openxmlformats.org/officeDocument/2006/relationships/image" Target="../media/image275.svg"/><Relationship Id="rId68" Type="http://schemas.openxmlformats.org/officeDocument/2006/relationships/image" Target="../media/image362.png"/><Relationship Id="rId2" Type="http://schemas.openxmlformats.org/officeDocument/2006/relationships/image" Target="../media/image328.png"/><Relationship Id="rId16" Type="http://schemas.openxmlformats.org/officeDocument/2006/relationships/image" Target="../media/image335.png"/><Relationship Id="rId29" Type="http://schemas.openxmlformats.org/officeDocument/2006/relationships/image" Target="../media/image243.svg"/><Relationship Id="rId11" Type="http://schemas.openxmlformats.org/officeDocument/2006/relationships/image" Target="../media/image225.svg"/><Relationship Id="rId24" Type="http://schemas.openxmlformats.org/officeDocument/2006/relationships/image" Target="../media/image339.png"/><Relationship Id="rId32" Type="http://schemas.openxmlformats.org/officeDocument/2006/relationships/image" Target="../media/image343.png"/><Relationship Id="rId37" Type="http://schemas.openxmlformats.org/officeDocument/2006/relationships/image" Target="../media/image251.svg"/><Relationship Id="rId40" Type="http://schemas.openxmlformats.org/officeDocument/2006/relationships/image" Target="../media/image347.png"/><Relationship Id="rId45" Type="http://schemas.openxmlformats.org/officeDocument/2006/relationships/image" Target="../media/image257.svg"/><Relationship Id="rId53" Type="http://schemas.openxmlformats.org/officeDocument/2006/relationships/image" Target="../media/image265.svg"/><Relationship Id="rId58" Type="http://schemas.openxmlformats.org/officeDocument/2006/relationships/image" Target="../media/image356.png"/><Relationship Id="rId66" Type="http://schemas.openxmlformats.org/officeDocument/2006/relationships/image" Target="../media/image360.png"/><Relationship Id="rId5" Type="http://schemas.openxmlformats.org/officeDocument/2006/relationships/image" Target="../media/image219.svg"/><Relationship Id="rId61" Type="http://schemas.openxmlformats.org/officeDocument/2006/relationships/image" Target="../media/image273.svg"/><Relationship Id="rId19" Type="http://schemas.openxmlformats.org/officeDocument/2006/relationships/image" Target="../media/image233.svg"/><Relationship Id="rId14" Type="http://schemas.openxmlformats.org/officeDocument/2006/relationships/image" Target="../media/image334.png"/><Relationship Id="rId22" Type="http://schemas.openxmlformats.org/officeDocument/2006/relationships/image" Target="../media/image338.png"/><Relationship Id="rId27" Type="http://schemas.openxmlformats.org/officeDocument/2006/relationships/image" Target="../media/image241.svg"/><Relationship Id="rId30" Type="http://schemas.openxmlformats.org/officeDocument/2006/relationships/image" Target="../media/image342.png"/><Relationship Id="rId35" Type="http://schemas.openxmlformats.org/officeDocument/2006/relationships/image" Target="../media/image249.svg"/><Relationship Id="rId43" Type="http://schemas.openxmlformats.org/officeDocument/2006/relationships/image" Target="../media/image255.svg"/><Relationship Id="rId48" Type="http://schemas.openxmlformats.org/officeDocument/2006/relationships/image" Target="../media/image351.png"/><Relationship Id="rId56" Type="http://schemas.openxmlformats.org/officeDocument/2006/relationships/image" Target="../media/image355.png"/><Relationship Id="rId64" Type="http://schemas.openxmlformats.org/officeDocument/2006/relationships/image" Target="../media/image359.png"/><Relationship Id="rId69" Type="http://schemas.openxmlformats.org/officeDocument/2006/relationships/image" Target="../media/image363.svg"/><Relationship Id="rId8" Type="http://schemas.openxmlformats.org/officeDocument/2006/relationships/image" Target="../media/image331.png"/><Relationship Id="rId51" Type="http://schemas.openxmlformats.org/officeDocument/2006/relationships/image" Target="../media/image263.svg"/><Relationship Id="rId72" Type="http://schemas.openxmlformats.org/officeDocument/2006/relationships/image" Target="../media/image366.png"/><Relationship Id="rId3" Type="http://schemas.openxmlformats.org/officeDocument/2006/relationships/image" Target="../media/image217.svg"/><Relationship Id="rId12" Type="http://schemas.openxmlformats.org/officeDocument/2006/relationships/image" Target="../media/image333.png"/><Relationship Id="rId17" Type="http://schemas.openxmlformats.org/officeDocument/2006/relationships/image" Target="../media/image231.svg"/><Relationship Id="rId25" Type="http://schemas.openxmlformats.org/officeDocument/2006/relationships/image" Target="../media/image239.svg"/><Relationship Id="rId33" Type="http://schemas.openxmlformats.org/officeDocument/2006/relationships/image" Target="../media/image247.svg"/><Relationship Id="rId38" Type="http://schemas.openxmlformats.org/officeDocument/2006/relationships/image" Target="../media/image346.png"/><Relationship Id="rId46" Type="http://schemas.openxmlformats.org/officeDocument/2006/relationships/image" Target="../media/image350.png"/><Relationship Id="rId59" Type="http://schemas.openxmlformats.org/officeDocument/2006/relationships/image" Target="../media/image271.svg"/><Relationship Id="rId67" Type="http://schemas.openxmlformats.org/officeDocument/2006/relationships/image" Target="../media/image361.png"/><Relationship Id="rId20" Type="http://schemas.openxmlformats.org/officeDocument/2006/relationships/image" Target="../media/image337.png"/><Relationship Id="rId41" Type="http://schemas.openxmlformats.org/officeDocument/2006/relationships/image" Target="../media/image15.svg"/><Relationship Id="rId54" Type="http://schemas.openxmlformats.org/officeDocument/2006/relationships/image" Target="../media/image354.png"/><Relationship Id="rId62" Type="http://schemas.openxmlformats.org/officeDocument/2006/relationships/image" Target="../media/image358.png"/><Relationship Id="rId70" Type="http://schemas.openxmlformats.org/officeDocument/2006/relationships/image" Target="../media/image3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0.png"/><Relationship Id="rId15" Type="http://schemas.openxmlformats.org/officeDocument/2006/relationships/image" Target="../media/image229.svg"/><Relationship Id="rId23" Type="http://schemas.openxmlformats.org/officeDocument/2006/relationships/image" Target="../media/image237.svg"/><Relationship Id="rId28" Type="http://schemas.openxmlformats.org/officeDocument/2006/relationships/image" Target="../media/image341.png"/><Relationship Id="rId36" Type="http://schemas.openxmlformats.org/officeDocument/2006/relationships/image" Target="../media/image345.png"/><Relationship Id="rId49" Type="http://schemas.openxmlformats.org/officeDocument/2006/relationships/image" Target="../media/image261.svg"/><Relationship Id="rId57" Type="http://schemas.openxmlformats.org/officeDocument/2006/relationships/image" Target="../media/image269.svg"/><Relationship Id="rId10" Type="http://schemas.openxmlformats.org/officeDocument/2006/relationships/image" Target="../media/image332.png"/><Relationship Id="rId31" Type="http://schemas.openxmlformats.org/officeDocument/2006/relationships/image" Target="../media/image245.svg"/><Relationship Id="rId44" Type="http://schemas.openxmlformats.org/officeDocument/2006/relationships/image" Target="../media/image349.png"/><Relationship Id="rId52" Type="http://schemas.openxmlformats.org/officeDocument/2006/relationships/image" Target="../media/image353.png"/><Relationship Id="rId60" Type="http://schemas.openxmlformats.org/officeDocument/2006/relationships/image" Target="../media/image357.png"/><Relationship Id="rId65" Type="http://schemas.openxmlformats.org/officeDocument/2006/relationships/image" Target="../media/image277.svg"/><Relationship Id="rId73" Type="http://schemas.openxmlformats.org/officeDocument/2006/relationships/image" Target="../media/image367.svg"/><Relationship Id="rId4" Type="http://schemas.openxmlformats.org/officeDocument/2006/relationships/image" Target="../media/image329.png"/><Relationship Id="rId9" Type="http://schemas.openxmlformats.org/officeDocument/2006/relationships/image" Target="../media/image223.svg"/><Relationship Id="rId13" Type="http://schemas.openxmlformats.org/officeDocument/2006/relationships/image" Target="../media/image227.svg"/><Relationship Id="rId18" Type="http://schemas.openxmlformats.org/officeDocument/2006/relationships/image" Target="../media/image336.png"/><Relationship Id="rId39" Type="http://schemas.openxmlformats.org/officeDocument/2006/relationships/image" Target="../media/image253.svg"/><Relationship Id="rId34" Type="http://schemas.openxmlformats.org/officeDocument/2006/relationships/image" Target="../media/image344.png"/><Relationship Id="rId50" Type="http://schemas.openxmlformats.org/officeDocument/2006/relationships/image" Target="../media/image352.png"/><Relationship Id="rId55" Type="http://schemas.openxmlformats.org/officeDocument/2006/relationships/image" Target="../media/image267.svg"/><Relationship Id="rId7" Type="http://schemas.openxmlformats.org/officeDocument/2006/relationships/image" Target="../media/image221.svg"/><Relationship Id="rId71" Type="http://schemas.openxmlformats.org/officeDocument/2006/relationships/image" Target="../media/image365.svg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91.png"/><Relationship Id="rId21" Type="http://schemas.openxmlformats.org/officeDocument/2006/relationships/image" Target="../media/image386.svg"/><Relationship Id="rId34" Type="http://schemas.openxmlformats.org/officeDocument/2006/relationships/image" Target="../media/image399.png"/><Relationship Id="rId42" Type="http://schemas.openxmlformats.org/officeDocument/2006/relationships/image" Target="../media/image407.png"/><Relationship Id="rId47" Type="http://schemas.openxmlformats.org/officeDocument/2006/relationships/image" Target="../media/image412.svg"/><Relationship Id="rId50" Type="http://schemas.openxmlformats.org/officeDocument/2006/relationships/image" Target="../media/image415.png"/><Relationship Id="rId55" Type="http://schemas.openxmlformats.org/officeDocument/2006/relationships/image" Target="../media/image420.svg"/><Relationship Id="rId63" Type="http://schemas.openxmlformats.org/officeDocument/2006/relationships/image" Target="../media/image428.svg"/><Relationship Id="rId68" Type="http://schemas.openxmlformats.org/officeDocument/2006/relationships/image" Target="../media/image433.png"/><Relationship Id="rId7" Type="http://schemas.openxmlformats.org/officeDocument/2006/relationships/image" Target="../media/image372.svg"/><Relationship Id="rId2" Type="http://schemas.openxmlformats.org/officeDocument/2006/relationships/image" Target="../media/image368.png"/><Relationship Id="rId16" Type="http://schemas.openxmlformats.org/officeDocument/2006/relationships/image" Target="../media/image381.png"/><Relationship Id="rId29" Type="http://schemas.openxmlformats.org/officeDocument/2006/relationships/image" Target="../media/image394.svg"/><Relationship Id="rId11" Type="http://schemas.openxmlformats.org/officeDocument/2006/relationships/image" Target="../media/image376.svg"/><Relationship Id="rId24" Type="http://schemas.openxmlformats.org/officeDocument/2006/relationships/image" Target="../media/image389.png"/><Relationship Id="rId32" Type="http://schemas.openxmlformats.org/officeDocument/2006/relationships/image" Target="../media/image397.png"/><Relationship Id="rId37" Type="http://schemas.openxmlformats.org/officeDocument/2006/relationships/image" Target="../media/image402.svg"/><Relationship Id="rId40" Type="http://schemas.openxmlformats.org/officeDocument/2006/relationships/image" Target="../media/image405.png"/><Relationship Id="rId45" Type="http://schemas.openxmlformats.org/officeDocument/2006/relationships/image" Target="../media/image410.svg"/><Relationship Id="rId53" Type="http://schemas.openxmlformats.org/officeDocument/2006/relationships/image" Target="../media/image418.svg"/><Relationship Id="rId58" Type="http://schemas.openxmlformats.org/officeDocument/2006/relationships/image" Target="../media/image423.png"/><Relationship Id="rId66" Type="http://schemas.openxmlformats.org/officeDocument/2006/relationships/image" Target="../media/image431.png"/><Relationship Id="rId5" Type="http://schemas.openxmlformats.org/officeDocument/2006/relationships/image" Target="../media/image370.svg"/><Relationship Id="rId61" Type="http://schemas.openxmlformats.org/officeDocument/2006/relationships/image" Target="../media/image426.svg"/><Relationship Id="rId19" Type="http://schemas.openxmlformats.org/officeDocument/2006/relationships/image" Target="../media/image384.svg"/><Relationship Id="rId14" Type="http://schemas.openxmlformats.org/officeDocument/2006/relationships/image" Target="../media/image379.png"/><Relationship Id="rId22" Type="http://schemas.openxmlformats.org/officeDocument/2006/relationships/image" Target="../media/image387.png"/><Relationship Id="rId27" Type="http://schemas.openxmlformats.org/officeDocument/2006/relationships/image" Target="../media/image392.svg"/><Relationship Id="rId30" Type="http://schemas.openxmlformats.org/officeDocument/2006/relationships/image" Target="../media/image395.png"/><Relationship Id="rId35" Type="http://schemas.openxmlformats.org/officeDocument/2006/relationships/image" Target="../media/image400.svg"/><Relationship Id="rId43" Type="http://schemas.openxmlformats.org/officeDocument/2006/relationships/image" Target="../media/image408.svg"/><Relationship Id="rId48" Type="http://schemas.openxmlformats.org/officeDocument/2006/relationships/image" Target="../media/image413.png"/><Relationship Id="rId56" Type="http://schemas.openxmlformats.org/officeDocument/2006/relationships/image" Target="../media/image421.png"/><Relationship Id="rId64" Type="http://schemas.openxmlformats.org/officeDocument/2006/relationships/image" Target="../media/image429.png"/><Relationship Id="rId8" Type="http://schemas.openxmlformats.org/officeDocument/2006/relationships/image" Target="../media/image373.png"/><Relationship Id="rId51" Type="http://schemas.openxmlformats.org/officeDocument/2006/relationships/image" Target="../media/image416.svg"/><Relationship Id="rId3" Type="http://schemas.openxmlformats.org/officeDocument/2006/relationships/image" Target="../media/image27.svg"/><Relationship Id="rId12" Type="http://schemas.openxmlformats.org/officeDocument/2006/relationships/image" Target="../media/image377.png"/><Relationship Id="rId17" Type="http://schemas.openxmlformats.org/officeDocument/2006/relationships/image" Target="../media/image382.svg"/><Relationship Id="rId25" Type="http://schemas.openxmlformats.org/officeDocument/2006/relationships/image" Target="../media/image390.svg"/><Relationship Id="rId33" Type="http://schemas.openxmlformats.org/officeDocument/2006/relationships/image" Target="../media/image398.svg"/><Relationship Id="rId38" Type="http://schemas.openxmlformats.org/officeDocument/2006/relationships/image" Target="../media/image403.png"/><Relationship Id="rId46" Type="http://schemas.openxmlformats.org/officeDocument/2006/relationships/image" Target="../media/image411.png"/><Relationship Id="rId59" Type="http://schemas.openxmlformats.org/officeDocument/2006/relationships/image" Target="../media/image424.svg"/><Relationship Id="rId67" Type="http://schemas.openxmlformats.org/officeDocument/2006/relationships/image" Target="../media/image432.svg"/><Relationship Id="rId20" Type="http://schemas.openxmlformats.org/officeDocument/2006/relationships/image" Target="../media/image385.png"/><Relationship Id="rId41" Type="http://schemas.openxmlformats.org/officeDocument/2006/relationships/image" Target="../media/image406.svg"/><Relationship Id="rId54" Type="http://schemas.openxmlformats.org/officeDocument/2006/relationships/image" Target="../media/image419.png"/><Relationship Id="rId62" Type="http://schemas.openxmlformats.org/officeDocument/2006/relationships/image" Target="../media/image4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1.png"/><Relationship Id="rId15" Type="http://schemas.openxmlformats.org/officeDocument/2006/relationships/image" Target="../media/image380.svg"/><Relationship Id="rId23" Type="http://schemas.openxmlformats.org/officeDocument/2006/relationships/image" Target="../media/image388.svg"/><Relationship Id="rId28" Type="http://schemas.openxmlformats.org/officeDocument/2006/relationships/image" Target="../media/image393.png"/><Relationship Id="rId36" Type="http://schemas.openxmlformats.org/officeDocument/2006/relationships/image" Target="../media/image401.png"/><Relationship Id="rId49" Type="http://schemas.openxmlformats.org/officeDocument/2006/relationships/image" Target="../media/image414.svg"/><Relationship Id="rId57" Type="http://schemas.openxmlformats.org/officeDocument/2006/relationships/image" Target="../media/image422.svg"/><Relationship Id="rId10" Type="http://schemas.openxmlformats.org/officeDocument/2006/relationships/image" Target="../media/image375.png"/><Relationship Id="rId31" Type="http://schemas.openxmlformats.org/officeDocument/2006/relationships/image" Target="../media/image396.svg"/><Relationship Id="rId44" Type="http://schemas.openxmlformats.org/officeDocument/2006/relationships/image" Target="../media/image409.png"/><Relationship Id="rId52" Type="http://schemas.openxmlformats.org/officeDocument/2006/relationships/image" Target="../media/image417.png"/><Relationship Id="rId60" Type="http://schemas.openxmlformats.org/officeDocument/2006/relationships/image" Target="../media/image425.png"/><Relationship Id="rId65" Type="http://schemas.openxmlformats.org/officeDocument/2006/relationships/image" Target="../media/image430.svg"/><Relationship Id="rId4" Type="http://schemas.openxmlformats.org/officeDocument/2006/relationships/image" Target="../media/image369.png"/><Relationship Id="rId9" Type="http://schemas.openxmlformats.org/officeDocument/2006/relationships/image" Target="../media/image374.svg"/><Relationship Id="rId13" Type="http://schemas.openxmlformats.org/officeDocument/2006/relationships/image" Target="../media/image378.svg"/><Relationship Id="rId18" Type="http://schemas.openxmlformats.org/officeDocument/2006/relationships/image" Target="../media/image383.png"/><Relationship Id="rId39" Type="http://schemas.openxmlformats.org/officeDocument/2006/relationships/image" Target="../media/image404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7" Type="http://schemas.openxmlformats.org/officeDocument/2006/relationships/image" Target="../media/image438.sv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7.png"/><Relationship Id="rId5" Type="http://schemas.openxmlformats.org/officeDocument/2006/relationships/image" Target="../media/image189.svg"/><Relationship Id="rId4" Type="http://schemas.openxmlformats.org/officeDocument/2006/relationships/image" Target="../media/image18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437.png"/><Relationship Id="rId7" Type="http://schemas.openxmlformats.org/officeDocument/2006/relationships/image" Target="../media/image441.svg"/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0.png"/><Relationship Id="rId11" Type="http://schemas.openxmlformats.org/officeDocument/2006/relationships/image" Target="../media/image443.svg"/><Relationship Id="rId5" Type="http://schemas.openxmlformats.org/officeDocument/2006/relationships/image" Target="../media/image439.png"/><Relationship Id="rId10" Type="http://schemas.openxmlformats.org/officeDocument/2006/relationships/image" Target="../media/image442.png"/><Relationship Id="rId4" Type="http://schemas.openxmlformats.org/officeDocument/2006/relationships/image" Target="../media/image438.svg"/><Relationship Id="rId9" Type="http://schemas.openxmlformats.org/officeDocument/2006/relationships/image" Target="../media/image263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437.png"/><Relationship Id="rId7" Type="http://schemas.openxmlformats.org/officeDocument/2006/relationships/image" Target="../media/image441.svg"/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0.png"/><Relationship Id="rId11" Type="http://schemas.openxmlformats.org/officeDocument/2006/relationships/image" Target="../media/image443.svg"/><Relationship Id="rId5" Type="http://schemas.openxmlformats.org/officeDocument/2006/relationships/image" Target="../media/image439.png"/><Relationship Id="rId10" Type="http://schemas.openxmlformats.org/officeDocument/2006/relationships/image" Target="../media/image442.png"/><Relationship Id="rId4" Type="http://schemas.openxmlformats.org/officeDocument/2006/relationships/image" Target="../media/image438.svg"/><Relationship Id="rId9" Type="http://schemas.openxmlformats.org/officeDocument/2006/relationships/image" Target="../media/image26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tif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8.svg"/><Relationship Id="rId5" Type="http://schemas.openxmlformats.org/officeDocument/2006/relationships/image" Target="../media/image437.png"/><Relationship Id="rId4" Type="http://schemas.openxmlformats.org/officeDocument/2006/relationships/image" Target="../media/image189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7" Type="http://schemas.openxmlformats.org/officeDocument/2006/relationships/image" Target="../media/image447.sv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6.png"/><Relationship Id="rId5" Type="http://schemas.openxmlformats.org/officeDocument/2006/relationships/image" Target="../media/image436.png"/><Relationship Id="rId4" Type="http://schemas.openxmlformats.org/officeDocument/2006/relationships/image" Target="../media/image438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tiff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stio.io/latest/docs/reference/config/networking/gateway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istio.io/latest/docs/tasks/traffic-management/egress/egress-gateway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istio.io/latest/docs/concepts/traffic-management/#gateways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1619B-39B8-3A4C-94F7-516589F096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/>
              <a:t>Istio</a:t>
            </a:r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857284-BFD6-B343-BB36-4201A50CED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Traffic Management</a:t>
            </a:r>
          </a:p>
        </p:txBody>
      </p:sp>
    </p:spTree>
    <p:extLst>
      <p:ext uri="{BB962C8B-B14F-4D97-AF65-F5344CB8AC3E}">
        <p14:creationId xmlns:p14="http://schemas.microsoft.com/office/powerpoint/2010/main" val="3218779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amond 4">
            <a:extLst>
              <a:ext uri="{FF2B5EF4-FFF2-40B4-BE49-F238E27FC236}">
                <a16:creationId xmlns:a16="http://schemas.microsoft.com/office/drawing/2014/main" id="{99E09F70-0599-4747-BD66-D9E61933BA4F}"/>
              </a:ext>
            </a:extLst>
          </p:cNvPr>
          <p:cNvSpPr/>
          <p:nvPr/>
        </p:nvSpPr>
        <p:spPr>
          <a:xfrm>
            <a:off x="5981956" y="2087839"/>
            <a:ext cx="1967910" cy="1156069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C713A-8237-1C49-AF2C-8887F6B4EFFE}"/>
              </a:ext>
            </a:extLst>
          </p:cNvPr>
          <p:cNvSpPr txBox="1"/>
          <p:nvPr/>
        </p:nvSpPr>
        <p:spPr>
          <a:xfrm>
            <a:off x="7850252" y="2313660"/>
            <a:ext cx="532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http</a:t>
            </a:r>
            <a:endParaRPr lang="pt-BR" sz="1600" dirty="0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5BFA3DDB-3FE9-184A-9D0A-9F68CB98CE56}"/>
              </a:ext>
            </a:extLst>
          </p:cNvPr>
          <p:cNvCxnSpPr>
            <a:cxnSpLocks/>
            <a:stCxn id="5" idx="3"/>
            <a:endCxn id="14" idx="0"/>
          </p:cNvCxnSpPr>
          <p:nvPr/>
        </p:nvCxnSpPr>
        <p:spPr>
          <a:xfrm>
            <a:off x="7949866" y="2665874"/>
            <a:ext cx="476050" cy="78407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FAFCA14-7CB3-3D4B-9E4B-B2699AD54F43}"/>
              </a:ext>
            </a:extLst>
          </p:cNvPr>
          <p:cNvSpPr txBox="1"/>
          <p:nvPr/>
        </p:nvSpPr>
        <p:spPr>
          <a:xfrm>
            <a:off x="5657227" y="2295840"/>
            <a:ext cx="445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tcp</a:t>
            </a:r>
            <a:endParaRPr lang="pt-B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DA3A54-548E-1245-B73A-BAFEAF1DF7A4}"/>
              </a:ext>
            </a:extLst>
          </p:cNvPr>
          <p:cNvSpPr txBox="1"/>
          <p:nvPr/>
        </p:nvSpPr>
        <p:spPr>
          <a:xfrm>
            <a:off x="6379649" y="3177383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gRPC</a:t>
            </a:r>
            <a:endParaRPr lang="pt-BR" sz="1600" dirty="0"/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A93454A2-E2F6-BE44-A56D-94EE5D22CEBA}"/>
              </a:ext>
            </a:extLst>
          </p:cNvPr>
          <p:cNvSpPr/>
          <p:nvPr/>
        </p:nvSpPr>
        <p:spPr>
          <a:xfrm>
            <a:off x="7209401" y="3449944"/>
            <a:ext cx="2433029" cy="954757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 dirty="0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E4D0968-C8C3-4541-90C4-2E8668DEFA32}"/>
              </a:ext>
            </a:extLst>
          </p:cNvPr>
          <p:cNvCxnSpPr>
            <a:cxnSpLocks/>
            <a:stCxn id="14" idx="3"/>
            <a:endCxn id="71" idx="1"/>
          </p:cNvCxnSpPr>
          <p:nvPr/>
        </p:nvCxnSpPr>
        <p:spPr>
          <a:xfrm>
            <a:off x="9642430" y="3927323"/>
            <a:ext cx="427405" cy="0"/>
          </a:xfrm>
          <a:prstGeom prst="straightConnector1">
            <a:avLst/>
          </a:prstGeom>
          <a:ln w="28575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F1B7CE87-42E6-D845-A2C6-11BD44D6303C}"/>
              </a:ext>
            </a:extLst>
          </p:cNvPr>
          <p:cNvCxnSpPr>
            <a:cxnSpLocks/>
            <a:stCxn id="14" idx="2"/>
            <a:endCxn id="73" idx="0"/>
          </p:cNvCxnSpPr>
          <p:nvPr/>
        </p:nvCxnSpPr>
        <p:spPr>
          <a:xfrm>
            <a:off x="8425916" y="4404701"/>
            <a:ext cx="1" cy="554360"/>
          </a:xfrm>
          <a:prstGeom prst="straightConnector1">
            <a:avLst/>
          </a:prstGeom>
          <a:ln w="28575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FEC89370-30F9-974A-9F38-14E5934F4476}"/>
              </a:ext>
            </a:extLst>
          </p:cNvPr>
          <p:cNvCxnSpPr>
            <a:cxnSpLocks/>
            <a:stCxn id="7" idx="4"/>
            <a:endCxn id="5" idx="0"/>
          </p:cNvCxnSpPr>
          <p:nvPr/>
        </p:nvCxnSpPr>
        <p:spPr>
          <a:xfrm>
            <a:off x="6965911" y="1837659"/>
            <a:ext cx="0" cy="2501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445E92B0-EDF9-274F-803B-87AF7B14B7D0}"/>
              </a:ext>
            </a:extLst>
          </p:cNvPr>
          <p:cNvSpPr/>
          <p:nvPr/>
        </p:nvSpPr>
        <p:spPr>
          <a:xfrm>
            <a:off x="10069835" y="3654388"/>
            <a:ext cx="1283965" cy="545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review</a:t>
            </a:r>
          </a:p>
          <a:p>
            <a:pPr algn="ctr"/>
            <a:r>
              <a:rPr lang="en-US" sz="1600" dirty="0"/>
              <a:t>v2</a:t>
            </a:r>
            <a:endParaRPr lang="pt-BR" sz="16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0A7602B-C340-044D-9981-1F0F49939965}"/>
              </a:ext>
            </a:extLst>
          </p:cNvPr>
          <p:cNvSpPr/>
          <p:nvPr/>
        </p:nvSpPr>
        <p:spPr>
          <a:xfrm>
            <a:off x="7783934" y="4959061"/>
            <a:ext cx="1283965" cy="545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review</a:t>
            </a:r>
          </a:p>
          <a:p>
            <a:pPr algn="ctr"/>
            <a:r>
              <a:rPr lang="en-US" sz="1600" dirty="0"/>
              <a:t>v3</a:t>
            </a:r>
            <a:endParaRPr lang="pt-BR" sz="1600" dirty="0"/>
          </a:p>
        </p:txBody>
      </p:sp>
      <p:sp>
        <p:nvSpPr>
          <p:cNvPr id="89" name="Title 88">
            <a:extLst>
              <a:ext uri="{FF2B5EF4-FFF2-40B4-BE49-F238E27FC236}">
                <a16:creationId xmlns:a16="http://schemas.microsoft.com/office/drawing/2014/main" id="{8D56867C-F711-7C47-94E8-E9B3ADEF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hlinkClick r:id="rId2"/>
              </a:rPr>
              <a:t>VirtualService</a:t>
            </a:r>
            <a:endParaRPr lang="pt-B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4FD4E1-28BB-E44F-85A4-F21BF3416A94}"/>
              </a:ext>
            </a:extLst>
          </p:cNvPr>
          <p:cNvSpPr txBox="1"/>
          <p:nvPr/>
        </p:nvSpPr>
        <p:spPr>
          <a:xfrm>
            <a:off x="8438317" y="4507569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/>
              <a:t>route</a:t>
            </a:r>
            <a:endParaRPr lang="pt-BR" sz="1400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2420B06C-9CC0-45A1-8968-DC5E362ED525}"/>
              </a:ext>
            </a:extLst>
          </p:cNvPr>
          <p:cNvSpPr/>
          <p:nvPr/>
        </p:nvSpPr>
        <p:spPr>
          <a:xfrm>
            <a:off x="6843362" y="1578048"/>
            <a:ext cx="245097" cy="259611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E262C036-BD8C-4FE3-A6DF-E7A89ADC88C5}"/>
              </a:ext>
            </a:extLst>
          </p:cNvPr>
          <p:cNvSpPr txBox="1"/>
          <p:nvPr/>
        </p:nvSpPr>
        <p:spPr>
          <a:xfrm>
            <a:off x="0" y="6411872"/>
            <a:ext cx="12192000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>
            <a:defPPr>
              <a:defRPr lang="en-BR"/>
            </a:defPPr>
            <a:lvl1pPr>
              <a:defRPr sz="1200" b="0">
                <a:solidFill>
                  <a:schemeClr val="bg1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pt-BR" dirty="0" err="1"/>
              <a:t>kubectl</a:t>
            </a:r>
            <a:r>
              <a:rPr lang="pt-BR" dirty="0"/>
              <a:t> 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VirtualService</a:t>
            </a:r>
            <a:r>
              <a:rPr lang="pt-BR" dirty="0"/>
              <a:t> -n k360api</a:t>
            </a:r>
          </a:p>
          <a:p>
            <a:r>
              <a:rPr lang="en-US" dirty="0" err="1"/>
              <a:t>kubectl</a:t>
            </a:r>
            <a:r>
              <a:rPr lang="en-US" dirty="0"/>
              <a:t> get </a:t>
            </a:r>
            <a:r>
              <a:rPr lang="en-US" dirty="0" err="1"/>
              <a:t>VirtualService</a:t>
            </a:r>
            <a:r>
              <a:rPr lang="en-US" dirty="0"/>
              <a:t>/k360api -n k360api -o </a:t>
            </a:r>
            <a:r>
              <a:rPr lang="en-US" dirty="0" err="1"/>
              <a:t>yaml</a:t>
            </a:r>
            <a:endParaRPr lang="pt-BR" dirty="0"/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B5C1DB0E-3B34-48A6-8146-39A58E0AABDA}"/>
              </a:ext>
            </a:extLst>
          </p:cNvPr>
          <p:cNvSpPr txBox="1"/>
          <p:nvPr/>
        </p:nvSpPr>
        <p:spPr>
          <a:xfrm>
            <a:off x="834206" y="1491256"/>
            <a:ext cx="433486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networking.istio.io/v1alpha3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VirtualService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match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end-user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exact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jason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destination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subset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v2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destination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subset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2CFDF7F2-83FA-4DDA-9CCB-A23742EBFB28}"/>
              </a:ext>
            </a:extLst>
          </p:cNvPr>
          <p:cNvSpPr txBox="1"/>
          <p:nvPr/>
        </p:nvSpPr>
        <p:spPr>
          <a:xfrm>
            <a:off x="7209401" y="3548014"/>
            <a:ext cx="2400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</a:rPr>
              <a:t>Match</a:t>
            </a:r>
          </a:p>
          <a:p>
            <a:pPr algn="ctr"/>
            <a:r>
              <a:rPr lang="pt-BR" sz="1400" dirty="0" err="1">
                <a:solidFill>
                  <a:schemeClr val="bg1"/>
                </a:solidFill>
              </a:rPr>
              <a:t>Headers.end-user</a:t>
            </a:r>
            <a:r>
              <a:rPr lang="pt-BR" sz="1400" dirty="0">
                <a:solidFill>
                  <a:schemeClr val="bg1"/>
                </a:solidFill>
              </a:rPr>
              <a:t> == </a:t>
            </a:r>
            <a:r>
              <a:rPr lang="pt-BR" sz="1400" dirty="0" err="1">
                <a:solidFill>
                  <a:schemeClr val="bg1"/>
                </a:solidFill>
              </a:rPr>
              <a:t>jason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113" name="CaixaDeTexto 112">
            <a:extLst>
              <a:ext uri="{FF2B5EF4-FFF2-40B4-BE49-F238E27FC236}">
                <a16:creationId xmlns:a16="http://schemas.microsoft.com/office/drawing/2014/main" id="{7304E45A-285F-4FEB-936F-F3FE2202B65C}"/>
              </a:ext>
            </a:extLst>
          </p:cNvPr>
          <p:cNvSpPr txBox="1"/>
          <p:nvPr/>
        </p:nvSpPr>
        <p:spPr>
          <a:xfrm>
            <a:off x="6003553" y="2502558"/>
            <a:ext cx="19679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 err="1">
                <a:solidFill>
                  <a:schemeClr val="bg1"/>
                </a:solidFill>
              </a:rPr>
              <a:t>Header.Host</a:t>
            </a:r>
            <a:r>
              <a:rPr lang="pt-BR" sz="1400" dirty="0">
                <a:solidFill>
                  <a:schemeClr val="bg1"/>
                </a:solidFill>
              </a:rPr>
              <a:t> == reviews</a:t>
            </a:r>
          </a:p>
        </p:txBody>
      </p:sp>
    </p:spTree>
    <p:extLst>
      <p:ext uri="{BB962C8B-B14F-4D97-AF65-F5344CB8AC3E}">
        <p14:creationId xmlns:p14="http://schemas.microsoft.com/office/powerpoint/2010/main" val="1769167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F9A5D7-FE40-024B-AB0B-2A6AC7A6A680}"/>
              </a:ext>
            </a:extLst>
          </p:cNvPr>
          <p:cNvSpPr/>
          <p:nvPr/>
        </p:nvSpPr>
        <p:spPr>
          <a:xfrm>
            <a:off x="9608283" y="2556844"/>
            <a:ext cx="1283965" cy="548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version: v1</a:t>
            </a:r>
            <a:endParaRPr lang="pt-BR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C713A-8237-1C49-AF2C-8887F6B4EFFE}"/>
              </a:ext>
            </a:extLst>
          </p:cNvPr>
          <p:cNvSpPr txBox="1"/>
          <p:nvPr/>
        </p:nvSpPr>
        <p:spPr>
          <a:xfrm>
            <a:off x="7818483" y="2149021"/>
            <a:ext cx="809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subsets</a:t>
            </a:r>
            <a:endParaRPr lang="pt-BR" sz="1600" dirty="0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5BFA3DDB-3FE9-184A-9D0A-9F68CB98CE56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 flipV="1">
            <a:off x="6567604" y="2831260"/>
            <a:ext cx="1007208" cy="12351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E4D0968-C8C3-4541-90C4-2E8668DEFA32}"/>
              </a:ext>
            </a:extLst>
          </p:cNvPr>
          <p:cNvCxnSpPr>
            <a:cxnSpLocks/>
            <a:stCxn id="28" idx="3"/>
            <a:endCxn id="4" idx="1"/>
          </p:cNvCxnSpPr>
          <p:nvPr/>
        </p:nvCxnSpPr>
        <p:spPr>
          <a:xfrm>
            <a:off x="8858777" y="2831260"/>
            <a:ext cx="74950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C70FDB6-CEB7-2D4E-AAA6-B70992D61FB5}"/>
              </a:ext>
            </a:extLst>
          </p:cNvPr>
          <p:cNvSpPr/>
          <p:nvPr/>
        </p:nvSpPr>
        <p:spPr>
          <a:xfrm>
            <a:off x="7574813" y="5114594"/>
            <a:ext cx="1283965" cy="548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v3</a:t>
            </a:r>
            <a:endParaRPr lang="pt-BR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AEBC34B-67E3-9246-8379-25960666ACA2}"/>
              </a:ext>
            </a:extLst>
          </p:cNvPr>
          <p:cNvSpPr/>
          <p:nvPr/>
        </p:nvSpPr>
        <p:spPr>
          <a:xfrm>
            <a:off x="9608282" y="3791980"/>
            <a:ext cx="1283965" cy="548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version: v2</a:t>
            </a:r>
            <a:endParaRPr lang="pt-BR" sz="1600" dirty="0"/>
          </a:p>
        </p:txBody>
      </p:sp>
      <p:cxnSp>
        <p:nvCxnSpPr>
          <p:cNvPr id="42" name="Elbow Connector 17">
            <a:extLst>
              <a:ext uri="{FF2B5EF4-FFF2-40B4-BE49-F238E27FC236}">
                <a16:creationId xmlns:a16="http://schemas.microsoft.com/office/drawing/2014/main" id="{094F1967-2CCD-4047-9B71-E582E2755FB0}"/>
              </a:ext>
            </a:extLst>
          </p:cNvPr>
          <p:cNvCxnSpPr>
            <a:cxnSpLocks/>
            <a:stCxn id="29" idx="3"/>
            <a:endCxn id="40" idx="1"/>
          </p:cNvCxnSpPr>
          <p:nvPr/>
        </p:nvCxnSpPr>
        <p:spPr>
          <a:xfrm>
            <a:off x="8865128" y="4066396"/>
            <a:ext cx="74315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BA4601E-2EDE-6C48-AB7A-4B22693A3C12}"/>
              </a:ext>
            </a:extLst>
          </p:cNvPr>
          <p:cNvSpPr/>
          <p:nvPr/>
        </p:nvSpPr>
        <p:spPr>
          <a:xfrm>
            <a:off x="5283639" y="3791980"/>
            <a:ext cx="1283965" cy="548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Host</a:t>
            </a:r>
          </a:p>
          <a:p>
            <a:pPr algn="ctr"/>
            <a:r>
              <a:rPr lang="en-US" sz="1600" dirty="0"/>
              <a:t>(ex: service)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D2FB8A7-A5EA-5047-83B9-35ECFF39BC63}"/>
              </a:ext>
            </a:extLst>
          </p:cNvPr>
          <p:cNvSpPr/>
          <p:nvPr/>
        </p:nvSpPr>
        <p:spPr>
          <a:xfrm>
            <a:off x="7574812" y="2556844"/>
            <a:ext cx="1283965" cy="548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v1</a:t>
            </a:r>
            <a:endParaRPr lang="en-US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EFCDD73-C150-F544-9DC5-A07902158FF9}"/>
              </a:ext>
            </a:extLst>
          </p:cNvPr>
          <p:cNvSpPr/>
          <p:nvPr/>
        </p:nvSpPr>
        <p:spPr>
          <a:xfrm>
            <a:off x="7581163" y="3791980"/>
            <a:ext cx="1283965" cy="548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v2</a:t>
            </a:r>
          </a:p>
        </p:txBody>
      </p:sp>
      <p:cxnSp>
        <p:nvCxnSpPr>
          <p:cNvPr id="43" name="Elbow Connector 7">
            <a:extLst>
              <a:ext uri="{FF2B5EF4-FFF2-40B4-BE49-F238E27FC236}">
                <a16:creationId xmlns:a16="http://schemas.microsoft.com/office/drawing/2014/main" id="{C220F1B4-484A-3A40-8927-AFE61386197F}"/>
              </a:ext>
            </a:extLst>
          </p:cNvPr>
          <p:cNvCxnSpPr>
            <a:cxnSpLocks/>
            <a:stCxn id="26" idx="3"/>
            <a:endCxn id="29" idx="1"/>
          </p:cNvCxnSpPr>
          <p:nvPr/>
        </p:nvCxnSpPr>
        <p:spPr>
          <a:xfrm>
            <a:off x="6567604" y="4066396"/>
            <a:ext cx="101355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7">
            <a:extLst>
              <a:ext uri="{FF2B5EF4-FFF2-40B4-BE49-F238E27FC236}">
                <a16:creationId xmlns:a16="http://schemas.microsoft.com/office/drawing/2014/main" id="{CC8FAAF1-2FBE-8741-97F2-FEE1B8AE6284}"/>
              </a:ext>
            </a:extLst>
          </p:cNvPr>
          <p:cNvCxnSpPr>
            <a:cxnSpLocks/>
            <a:stCxn id="26" idx="3"/>
            <a:endCxn id="24" idx="1"/>
          </p:cNvCxnSpPr>
          <p:nvPr/>
        </p:nvCxnSpPr>
        <p:spPr>
          <a:xfrm>
            <a:off x="6567604" y="4066396"/>
            <a:ext cx="1007209" cy="13226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0BAF524-FF7A-C042-9C1C-72E8700BC2BC}"/>
              </a:ext>
            </a:extLst>
          </p:cNvPr>
          <p:cNvSpPr/>
          <p:nvPr/>
        </p:nvSpPr>
        <p:spPr>
          <a:xfrm>
            <a:off x="9608282" y="5114594"/>
            <a:ext cx="1283965" cy="548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version: v2</a:t>
            </a:r>
            <a:endParaRPr lang="pt-BR" sz="1600" dirty="0"/>
          </a:p>
        </p:txBody>
      </p:sp>
      <p:cxnSp>
        <p:nvCxnSpPr>
          <p:cNvPr id="51" name="Elbow Connector 17">
            <a:extLst>
              <a:ext uri="{FF2B5EF4-FFF2-40B4-BE49-F238E27FC236}">
                <a16:creationId xmlns:a16="http://schemas.microsoft.com/office/drawing/2014/main" id="{7C18FE8D-79D6-ED41-ACC0-EB81B53D4609}"/>
              </a:ext>
            </a:extLst>
          </p:cNvPr>
          <p:cNvCxnSpPr>
            <a:cxnSpLocks/>
            <a:stCxn id="24" idx="3"/>
            <a:endCxn id="50" idx="1"/>
          </p:cNvCxnSpPr>
          <p:nvPr/>
        </p:nvCxnSpPr>
        <p:spPr>
          <a:xfrm>
            <a:off x="8858778" y="5389010"/>
            <a:ext cx="74950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9C17400-61C7-BC41-A76E-B06EC4F1D378}"/>
              </a:ext>
            </a:extLst>
          </p:cNvPr>
          <p:cNvSpPr txBox="1"/>
          <p:nvPr/>
        </p:nvSpPr>
        <p:spPr>
          <a:xfrm>
            <a:off x="9917480" y="2149021"/>
            <a:ext cx="66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labels</a:t>
            </a:r>
            <a:endParaRPr lang="pt-BR" sz="1600" dirty="0"/>
          </a:p>
        </p:txBody>
      </p:sp>
      <p:sp>
        <p:nvSpPr>
          <p:cNvPr id="47" name="Title 46">
            <a:extLst>
              <a:ext uri="{FF2B5EF4-FFF2-40B4-BE49-F238E27FC236}">
                <a16:creationId xmlns:a16="http://schemas.microsoft.com/office/drawing/2014/main" id="{54D4FDE8-E48E-6640-913F-CAEB8FDD0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hlinkClick r:id="rId2"/>
              </a:rPr>
              <a:t>DestinationRule</a:t>
            </a:r>
            <a:endParaRPr lang="pt-BR" dirty="0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F2935B03-3E4B-425A-9C2D-163A2B2DB4AD}"/>
              </a:ext>
            </a:extLst>
          </p:cNvPr>
          <p:cNvSpPr txBox="1"/>
          <p:nvPr/>
        </p:nvSpPr>
        <p:spPr>
          <a:xfrm>
            <a:off x="841899" y="2296681"/>
            <a:ext cx="421086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networking.istio.io/v1alpha3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DestinationRule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subsets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v1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v1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v2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v2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1D5686A1-6AFC-49E4-B5A5-8466749C11C0}"/>
              </a:ext>
            </a:extLst>
          </p:cNvPr>
          <p:cNvSpPr txBox="1"/>
          <p:nvPr/>
        </p:nvSpPr>
        <p:spPr>
          <a:xfrm>
            <a:off x="1572" y="6431487"/>
            <a:ext cx="12190428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>
            <a:defPPr>
              <a:defRPr lang="en-BR"/>
            </a:defPPr>
            <a:lvl1pPr>
              <a:defRPr sz="1200" b="0">
                <a:solidFill>
                  <a:schemeClr val="bg1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pt-BR" dirty="0" err="1"/>
              <a:t>kubectl</a:t>
            </a:r>
            <a:r>
              <a:rPr lang="pt-BR" dirty="0"/>
              <a:t> 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DestinationRule</a:t>
            </a:r>
            <a:r>
              <a:rPr lang="pt-BR" dirty="0"/>
              <a:t> -n k360api</a:t>
            </a:r>
          </a:p>
          <a:p>
            <a:r>
              <a:rPr lang="pt-BR" dirty="0" err="1"/>
              <a:t>kubectl</a:t>
            </a:r>
            <a:r>
              <a:rPr lang="pt-BR" dirty="0"/>
              <a:t> 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DestinationRule</a:t>
            </a:r>
            <a:r>
              <a:rPr lang="pt-BR" dirty="0"/>
              <a:t>/k360security -n k360api -o </a:t>
            </a:r>
            <a:r>
              <a:rPr lang="pt-BR" dirty="0" err="1"/>
              <a:t>yaml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74409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F9A5D7-FE40-024B-AB0B-2A6AC7A6A680}"/>
              </a:ext>
            </a:extLst>
          </p:cNvPr>
          <p:cNvSpPr/>
          <p:nvPr/>
        </p:nvSpPr>
        <p:spPr>
          <a:xfrm>
            <a:off x="9856952" y="3379465"/>
            <a:ext cx="1283965" cy="5162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Reviews</a:t>
            </a:r>
          </a:p>
          <a:p>
            <a:pPr algn="ctr"/>
            <a:r>
              <a:rPr lang="en-US" sz="1600" dirty="0"/>
              <a:t>v1</a:t>
            </a:r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99E09F70-0599-4747-BD66-D9E61933BA4F}"/>
              </a:ext>
            </a:extLst>
          </p:cNvPr>
          <p:cNvSpPr/>
          <p:nvPr/>
        </p:nvSpPr>
        <p:spPr>
          <a:xfrm>
            <a:off x="6424582" y="3354461"/>
            <a:ext cx="1926772" cy="1305501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E4D0968-C8C3-4541-90C4-2E8668DEFA32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 flipV="1">
            <a:off x="8351354" y="3637608"/>
            <a:ext cx="1505598" cy="36960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AEBC34B-67E3-9246-8379-25960666ACA2}"/>
              </a:ext>
            </a:extLst>
          </p:cNvPr>
          <p:cNvSpPr/>
          <p:nvPr/>
        </p:nvSpPr>
        <p:spPr>
          <a:xfrm>
            <a:off x="9856951" y="4327700"/>
            <a:ext cx="1283965" cy="5162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Reviews</a:t>
            </a:r>
          </a:p>
          <a:p>
            <a:pPr algn="ctr"/>
            <a:r>
              <a:rPr lang="en-US" sz="1600" dirty="0"/>
              <a:t>v2</a:t>
            </a:r>
          </a:p>
        </p:txBody>
      </p:sp>
      <p:cxnSp>
        <p:nvCxnSpPr>
          <p:cNvPr id="42" name="Elbow Connector 17">
            <a:extLst>
              <a:ext uri="{FF2B5EF4-FFF2-40B4-BE49-F238E27FC236}">
                <a16:creationId xmlns:a16="http://schemas.microsoft.com/office/drawing/2014/main" id="{094F1967-2CCD-4047-9B71-E582E2755FB0}"/>
              </a:ext>
            </a:extLst>
          </p:cNvPr>
          <p:cNvCxnSpPr>
            <a:cxnSpLocks/>
            <a:stCxn id="5" idx="3"/>
            <a:endCxn id="40" idx="1"/>
          </p:cNvCxnSpPr>
          <p:nvPr/>
        </p:nvCxnSpPr>
        <p:spPr>
          <a:xfrm>
            <a:off x="8351354" y="4007212"/>
            <a:ext cx="1505597" cy="578631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FEC89370-30F9-974A-9F38-14E5934F4476}"/>
              </a:ext>
            </a:extLst>
          </p:cNvPr>
          <p:cNvCxnSpPr>
            <a:cxnSpLocks/>
            <a:stCxn id="3" idx="4"/>
            <a:endCxn id="5" idx="0"/>
          </p:cNvCxnSpPr>
          <p:nvPr/>
        </p:nvCxnSpPr>
        <p:spPr>
          <a:xfrm>
            <a:off x="7387968" y="2928474"/>
            <a:ext cx="0" cy="425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6C9D7C3-9D07-9345-ADD9-FC35C8DBE14B}"/>
              </a:ext>
            </a:extLst>
          </p:cNvPr>
          <p:cNvSpPr txBox="1"/>
          <p:nvPr/>
        </p:nvSpPr>
        <p:spPr>
          <a:xfrm>
            <a:off x="8145267" y="3557196"/>
            <a:ext cx="532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http</a:t>
            </a:r>
            <a:endParaRPr lang="pt-BR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EA5F4C-3D97-8E4B-87F9-64BC56EE5BD7}"/>
              </a:ext>
            </a:extLst>
          </p:cNvPr>
          <p:cNvSpPr txBox="1"/>
          <p:nvPr/>
        </p:nvSpPr>
        <p:spPr>
          <a:xfrm>
            <a:off x="10185383" y="2963435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000" dirty="0"/>
              <a:t>80%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7D01CE-32CB-5848-971E-2201C1D6E1B8}"/>
              </a:ext>
            </a:extLst>
          </p:cNvPr>
          <p:cNvSpPr txBox="1"/>
          <p:nvPr/>
        </p:nvSpPr>
        <p:spPr>
          <a:xfrm>
            <a:off x="10185384" y="4843985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000" dirty="0"/>
              <a:t>20%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A23493A-DF91-7942-ABD9-4EE392213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hlinkClick r:id="rId2"/>
              </a:rPr>
              <a:t>VirtualService</a:t>
            </a:r>
            <a:endParaRPr lang="pt-BR" dirty="0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29F6F76C-321F-41AD-A069-FEB18121CDCB}"/>
              </a:ext>
            </a:extLst>
          </p:cNvPr>
          <p:cNvSpPr/>
          <p:nvPr/>
        </p:nvSpPr>
        <p:spPr>
          <a:xfrm>
            <a:off x="7265419" y="2668863"/>
            <a:ext cx="245097" cy="259611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AFBD9E3-1B41-4277-B262-2D0341ADEF32}"/>
              </a:ext>
            </a:extLst>
          </p:cNvPr>
          <p:cNvSpPr txBox="1"/>
          <p:nvPr/>
        </p:nvSpPr>
        <p:spPr>
          <a:xfrm>
            <a:off x="838200" y="2129775"/>
            <a:ext cx="525780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networking.istio.io/v1alpha3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VirtualService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destination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subset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v1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destination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subset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v2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AAB1AAE-9793-481C-B33E-A0A47CC0B373}"/>
              </a:ext>
            </a:extLst>
          </p:cNvPr>
          <p:cNvSpPr txBox="1"/>
          <p:nvPr/>
        </p:nvSpPr>
        <p:spPr>
          <a:xfrm>
            <a:off x="6404011" y="3859678"/>
            <a:ext cx="19679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 err="1">
                <a:solidFill>
                  <a:schemeClr val="bg1"/>
                </a:solidFill>
              </a:rPr>
              <a:t>Header.Host</a:t>
            </a:r>
            <a:r>
              <a:rPr lang="pt-BR" sz="1400" dirty="0">
                <a:solidFill>
                  <a:schemeClr val="bg1"/>
                </a:solidFill>
              </a:rPr>
              <a:t> == reviews</a:t>
            </a:r>
          </a:p>
        </p:txBody>
      </p:sp>
    </p:spTree>
    <p:extLst>
      <p:ext uri="{BB962C8B-B14F-4D97-AF65-F5344CB8AC3E}">
        <p14:creationId xmlns:p14="http://schemas.microsoft.com/office/powerpoint/2010/main" val="561999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F9A5D7-FE40-024B-AB0B-2A6AC7A6A680}"/>
              </a:ext>
            </a:extLst>
          </p:cNvPr>
          <p:cNvSpPr/>
          <p:nvPr/>
        </p:nvSpPr>
        <p:spPr>
          <a:xfrm>
            <a:off x="9077230" y="2634342"/>
            <a:ext cx="1517475" cy="794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ports</a:t>
            </a:r>
            <a:endParaRPr lang="pt-BR" sz="1600" dirty="0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E4D0968-C8C3-4541-90C4-2E8668DEFA32}"/>
              </a:ext>
            </a:extLst>
          </p:cNvPr>
          <p:cNvCxnSpPr>
            <a:cxnSpLocks/>
            <a:stCxn id="20" idx="3"/>
            <a:endCxn id="4" idx="1"/>
          </p:cNvCxnSpPr>
          <p:nvPr/>
        </p:nvCxnSpPr>
        <p:spPr>
          <a:xfrm>
            <a:off x="8450103" y="3031671"/>
            <a:ext cx="62712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20">
            <a:extLst>
              <a:ext uri="{FF2B5EF4-FFF2-40B4-BE49-F238E27FC236}">
                <a16:creationId xmlns:a16="http://schemas.microsoft.com/office/drawing/2014/main" id="{BA23493A-DF91-7942-ABD9-4EE392213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hlinkClick r:id="rId2"/>
              </a:rPr>
              <a:t>ServiceEntry</a:t>
            </a:r>
            <a:endParaRPr lang="pt-BR" dirty="0"/>
          </a:p>
        </p:txBody>
      </p:sp>
      <p:sp>
        <p:nvSpPr>
          <p:cNvPr id="15" name="Rectangle 39">
            <a:extLst>
              <a:ext uri="{FF2B5EF4-FFF2-40B4-BE49-F238E27FC236}">
                <a16:creationId xmlns:a16="http://schemas.microsoft.com/office/drawing/2014/main" id="{A1629757-A4BE-4559-BE33-791AD79026D9}"/>
              </a:ext>
            </a:extLst>
          </p:cNvPr>
          <p:cNvSpPr/>
          <p:nvPr/>
        </p:nvSpPr>
        <p:spPr>
          <a:xfrm>
            <a:off x="6932628" y="4121571"/>
            <a:ext cx="1517475" cy="794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resolution</a:t>
            </a:r>
            <a:endParaRPr lang="pt-BR" sz="1600" dirty="0"/>
          </a:p>
        </p:txBody>
      </p:sp>
      <p:cxnSp>
        <p:nvCxnSpPr>
          <p:cNvPr id="23" name="Elbow Connector 17">
            <a:extLst>
              <a:ext uri="{FF2B5EF4-FFF2-40B4-BE49-F238E27FC236}">
                <a16:creationId xmlns:a16="http://schemas.microsoft.com/office/drawing/2014/main" id="{4CA1C6E5-69EA-4DB3-8C35-7BB8AC2A0061}"/>
              </a:ext>
            </a:extLst>
          </p:cNvPr>
          <p:cNvCxnSpPr>
            <a:cxnSpLocks/>
            <a:stCxn id="20" idx="2"/>
            <a:endCxn id="15" idx="0"/>
          </p:cNvCxnSpPr>
          <p:nvPr/>
        </p:nvCxnSpPr>
        <p:spPr>
          <a:xfrm>
            <a:off x="7691366" y="3429000"/>
            <a:ext cx="0" cy="6925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39">
            <a:extLst>
              <a:ext uri="{FF2B5EF4-FFF2-40B4-BE49-F238E27FC236}">
                <a16:creationId xmlns:a16="http://schemas.microsoft.com/office/drawing/2014/main" id="{D2E50706-8667-43E0-95CA-A994CD320555}"/>
              </a:ext>
            </a:extLst>
          </p:cNvPr>
          <p:cNvSpPr/>
          <p:nvPr/>
        </p:nvSpPr>
        <p:spPr>
          <a:xfrm>
            <a:off x="6932628" y="2634342"/>
            <a:ext cx="1517475" cy="794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hosts</a:t>
            </a:r>
            <a:endParaRPr lang="pt-BR" sz="1600" dirty="0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6149C000-C95C-4958-8334-D5BB255D82F5}"/>
              </a:ext>
            </a:extLst>
          </p:cNvPr>
          <p:cNvSpPr txBox="1"/>
          <p:nvPr/>
        </p:nvSpPr>
        <p:spPr>
          <a:xfrm>
            <a:off x="838201" y="2113291"/>
            <a:ext cx="6094428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networking.istio.io/v1alpha3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ServiceEntry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googleapis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www.googleapis.com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protocol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443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protocol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resolution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DNS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CB633EF0-3EE4-406C-A7B5-F6428A576759}"/>
              </a:ext>
            </a:extLst>
          </p:cNvPr>
          <p:cNvSpPr txBox="1"/>
          <p:nvPr/>
        </p:nvSpPr>
        <p:spPr>
          <a:xfrm>
            <a:off x="0" y="6400542"/>
            <a:ext cx="12192000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>
            <a:defPPr>
              <a:defRPr lang="en-BR"/>
            </a:defPPr>
            <a:lvl1pPr>
              <a:defRPr sz="1200" b="0">
                <a:solidFill>
                  <a:schemeClr val="bg1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pt-BR" dirty="0" err="1"/>
              <a:t>kubectl</a:t>
            </a:r>
            <a:r>
              <a:rPr lang="pt-BR" dirty="0"/>
              <a:t> 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ServiceEntry</a:t>
            </a:r>
            <a:endParaRPr lang="pt-BR" dirty="0"/>
          </a:p>
          <a:p>
            <a:r>
              <a:rPr lang="pt-BR" dirty="0" err="1"/>
              <a:t>Kubectl</a:t>
            </a:r>
            <a:r>
              <a:rPr lang="pt-BR" dirty="0"/>
              <a:t> 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ServiceEntry</a:t>
            </a:r>
            <a:r>
              <a:rPr lang="pt-BR" dirty="0"/>
              <a:t>/</a:t>
            </a:r>
            <a:r>
              <a:rPr lang="pt-BR" dirty="0" err="1"/>
              <a:t>xxx</a:t>
            </a:r>
            <a:r>
              <a:rPr lang="pt-BR" dirty="0"/>
              <a:t> –o </a:t>
            </a:r>
            <a:r>
              <a:rPr lang="pt-BR" dirty="0" err="1"/>
              <a:t>yaml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40977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tângulo 163">
            <a:extLst>
              <a:ext uri="{FF2B5EF4-FFF2-40B4-BE49-F238E27FC236}">
                <a16:creationId xmlns:a16="http://schemas.microsoft.com/office/drawing/2014/main" id="{2F2BB1E8-F49E-48C9-8E4D-F9AC2052F3F3}"/>
              </a:ext>
            </a:extLst>
          </p:cNvPr>
          <p:cNvSpPr/>
          <p:nvPr/>
        </p:nvSpPr>
        <p:spPr>
          <a:xfrm>
            <a:off x="1297140" y="90734"/>
            <a:ext cx="10063860" cy="6604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Retângulo 152">
            <a:extLst>
              <a:ext uri="{FF2B5EF4-FFF2-40B4-BE49-F238E27FC236}">
                <a16:creationId xmlns:a16="http://schemas.microsoft.com/office/drawing/2014/main" id="{339A4A1F-BB4B-48D1-B443-C85544540CF5}"/>
              </a:ext>
            </a:extLst>
          </p:cNvPr>
          <p:cNvSpPr/>
          <p:nvPr/>
        </p:nvSpPr>
        <p:spPr>
          <a:xfrm>
            <a:off x="2008756" y="1134000"/>
            <a:ext cx="8722244" cy="5445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767498FE-BA87-4159-B2F0-0D6544AD9C7F}"/>
              </a:ext>
            </a:extLst>
          </p:cNvPr>
          <p:cNvSpPr/>
          <p:nvPr/>
        </p:nvSpPr>
        <p:spPr>
          <a:xfrm>
            <a:off x="2353949" y="1335198"/>
            <a:ext cx="7968651" cy="8355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 anchorCtr="0"/>
          <a:lstStyle/>
          <a:p>
            <a:r>
              <a:rPr lang="pt-BR" dirty="0">
                <a:solidFill>
                  <a:schemeClr val="tx1"/>
                </a:solidFill>
              </a:rPr>
              <a:t>Controle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59010970-6854-4244-97BD-111C5FDBF11F}"/>
              </a:ext>
            </a:extLst>
          </p:cNvPr>
          <p:cNvSpPr/>
          <p:nvPr/>
        </p:nvSpPr>
        <p:spPr>
          <a:xfrm>
            <a:off x="2351623" y="2514154"/>
            <a:ext cx="7974377" cy="25777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 anchorCtr="0"/>
          <a:lstStyle/>
          <a:p>
            <a:r>
              <a:rPr lang="pt-BR" dirty="0">
                <a:solidFill>
                  <a:schemeClr val="tx1"/>
                </a:solidFill>
              </a:rPr>
              <a:t>Dados</a:t>
            </a: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1A37BF13-B8A4-4C1A-AA62-B6C8876294FA}"/>
              </a:ext>
            </a:extLst>
          </p:cNvPr>
          <p:cNvSpPr/>
          <p:nvPr/>
        </p:nvSpPr>
        <p:spPr>
          <a:xfrm>
            <a:off x="7806000" y="2901336"/>
            <a:ext cx="1591878" cy="16202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FC89A4A8-8D88-4EE5-A34C-97B0679C9C15}"/>
              </a:ext>
            </a:extLst>
          </p:cNvPr>
          <p:cNvSpPr/>
          <p:nvPr/>
        </p:nvSpPr>
        <p:spPr>
          <a:xfrm>
            <a:off x="4092610" y="2901336"/>
            <a:ext cx="1591878" cy="16202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Gráfico 8" descr="Volante">
            <a:extLst>
              <a:ext uri="{FF2B5EF4-FFF2-40B4-BE49-F238E27FC236}">
                <a16:creationId xmlns:a16="http://schemas.microsoft.com/office/drawing/2014/main" id="{04175822-697B-4414-B54F-AD1B09E63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4926" y="880170"/>
            <a:ext cx="507660" cy="507660"/>
          </a:xfrm>
          <a:prstGeom prst="rect">
            <a:avLst/>
          </a:prstGeom>
        </p:spPr>
      </p:pic>
      <p:pic>
        <p:nvPicPr>
          <p:cNvPr id="17" name="Gráfico 16" descr="Banco de dados">
            <a:extLst>
              <a:ext uri="{FF2B5EF4-FFF2-40B4-BE49-F238E27FC236}">
                <a16:creationId xmlns:a16="http://schemas.microsoft.com/office/drawing/2014/main" id="{8BF6B8A4-A36F-490F-BB87-111981FA7B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06000" y="3550942"/>
            <a:ext cx="507660" cy="507660"/>
          </a:xfrm>
          <a:prstGeom prst="rect">
            <a:avLst/>
          </a:prstGeom>
        </p:spPr>
      </p:pic>
      <p:pic>
        <p:nvPicPr>
          <p:cNvPr id="35" name="Gráfico 34" descr="Cmd Terminal">
            <a:extLst>
              <a:ext uri="{FF2B5EF4-FFF2-40B4-BE49-F238E27FC236}">
                <a16:creationId xmlns:a16="http://schemas.microsoft.com/office/drawing/2014/main" id="{1491EEA3-8D62-4DEF-84B5-7043CA4FA8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83463" y="162572"/>
            <a:ext cx="507660" cy="507660"/>
          </a:xfrm>
          <a:prstGeom prst="rect">
            <a:avLst/>
          </a:prstGeom>
        </p:spPr>
      </p:pic>
      <p:pic>
        <p:nvPicPr>
          <p:cNvPr id="29" name="Gráfico 28" descr="Controle remoto">
            <a:extLst>
              <a:ext uri="{FF2B5EF4-FFF2-40B4-BE49-F238E27FC236}">
                <a16:creationId xmlns:a16="http://schemas.microsoft.com/office/drawing/2014/main" id="{B8B3E450-C289-4EF8-BBBC-9B5BE8A306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06000" y="1493216"/>
            <a:ext cx="507660" cy="507660"/>
          </a:xfrm>
          <a:prstGeom prst="rect">
            <a:avLst/>
          </a:prstGeom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B7386059-3519-4BB2-986F-D506AB65AAE5}"/>
              </a:ext>
            </a:extLst>
          </p:cNvPr>
          <p:cNvSpPr txBox="1"/>
          <p:nvPr/>
        </p:nvSpPr>
        <p:spPr>
          <a:xfrm>
            <a:off x="6195590" y="561299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CLI ou API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423BF45C-8DD2-4833-A027-A0BD4A380244}"/>
              </a:ext>
            </a:extLst>
          </p:cNvPr>
          <p:cNvSpPr/>
          <p:nvPr/>
        </p:nvSpPr>
        <p:spPr>
          <a:xfrm>
            <a:off x="4115719" y="1562380"/>
            <a:ext cx="5282160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spAutoFit/>
          </a:bodyPr>
          <a:lstStyle/>
          <a:p>
            <a:pPr algn="ctr"/>
            <a:r>
              <a:rPr lang="pt-BR" dirty="0" err="1"/>
              <a:t>istiod</a:t>
            </a:r>
            <a:endParaRPr lang="pt-BR" dirty="0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1EE5D5A8-AC90-4A32-8979-129A9AA1A95F}"/>
              </a:ext>
            </a:extLst>
          </p:cNvPr>
          <p:cNvSpPr/>
          <p:nvPr/>
        </p:nvSpPr>
        <p:spPr>
          <a:xfrm>
            <a:off x="4195806" y="3028060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dirty="0" err="1"/>
              <a:t>istio</a:t>
            </a:r>
            <a:r>
              <a:rPr lang="pt-BR" dirty="0"/>
              <a:t>-proxy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49FAABBE-5F20-4BEA-B682-424B8825FC03}"/>
              </a:ext>
            </a:extLst>
          </p:cNvPr>
          <p:cNvSpPr/>
          <p:nvPr/>
        </p:nvSpPr>
        <p:spPr>
          <a:xfrm>
            <a:off x="7925100" y="3028060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dirty="0" err="1"/>
              <a:t>istio</a:t>
            </a:r>
            <a:r>
              <a:rPr lang="pt-BR" dirty="0"/>
              <a:t>-proxy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2D83FE48-F5C7-44E6-8994-A34626E41891}"/>
              </a:ext>
            </a:extLst>
          </p:cNvPr>
          <p:cNvSpPr/>
          <p:nvPr/>
        </p:nvSpPr>
        <p:spPr>
          <a:xfrm>
            <a:off x="7925850" y="3906857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dirty="0"/>
              <a:t>aplicação</a:t>
            </a: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B34F9FB4-0A5A-410C-BB5B-2BFC38764796}"/>
              </a:ext>
            </a:extLst>
          </p:cNvPr>
          <p:cNvSpPr/>
          <p:nvPr/>
        </p:nvSpPr>
        <p:spPr>
          <a:xfrm>
            <a:off x="4195806" y="3906857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dirty="0"/>
              <a:t>aplicação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2EA578D8-DCC5-4B64-BE4A-725478F38398}"/>
              </a:ext>
            </a:extLst>
          </p:cNvPr>
          <p:cNvSpPr txBox="1"/>
          <p:nvPr/>
        </p:nvSpPr>
        <p:spPr>
          <a:xfrm>
            <a:off x="4480551" y="4534196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A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472AD6D2-8924-4B9B-8F62-71CC030687B5}"/>
              </a:ext>
            </a:extLst>
          </p:cNvPr>
          <p:cNvSpPr txBox="1"/>
          <p:nvPr/>
        </p:nvSpPr>
        <p:spPr>
          <a:xfrm>
            <a:off x="8213852" y="4499487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B</a:t>
            </a:r>
          </a:p>
        </p:txBody>
      </p:sp>
      <p:cxnSp>
        <p:nvCxnSpPr>
          <p:cNvPr id="69" name="Conector de Seta Reta 68">
            <a:extLst>
              <a:ext uri="{FF2B5EF4-FFF2-40B4-BE49-F238E27FC236}">
                <a16:creationId xmlns:a16="http://schemas.microsoft.com/office/drawing/2014/main" id="{96E91800-314C-4D92-A277-060C6DE56954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>
          <a:xfrm flipH="1">
            <a:off x="6756799" y="930631"/>
            <a:ext cx="3" cy="63174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de Seta Reta 71">
            <a:extLst>
              <a:ext uri="{FF2B5EF4-FFF2-40B4-BE49-F238E27FC236}">
                <a16:creationId xmlns:a16="http://schemas.microsoft.com/office/drawing/2014/main" id="{EF9463AD-ABEB-44C3-9F1F-70661D7DFFA3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4872647" y="1905745"/>
            <a:ext cx="0" cy="112231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E46334E4-39AF-450B-931C-7CCAE6CFA19E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8601941" y="1905745"/>
            <a:ext cx="0" cy="112231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717E53B8-1D4B-467C-8C2F-3C7C051E926E}"/>
              </a:ext>
            </a:extLst>
          </p:cNvPr>
          <p:cNvCxnSpPr>
            <a:cxnSpLocks/>
            <a:stCxn id="44" idx="2"/>
            <a:endCxn id="52" idx="0"/>
          </p:cNvCxnSpPr>
          <p:nvPr/>
        </p:nvCxnSpPr>
        <p:spPr>
          <a:xfrm>
            <a:off x="4872647" y="3535720"/>
            <a:ext cx="0" cy="37113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de Seta Reta 83">
            <a:extLst>
              <a:ext uri="{FF2B5EF4-FFF2-40B4-BE49-F238E27FC236}">
                <a16:creationId xmlns:a16="http://schemas.microsoft.com/office/drawing/2014/main" id="{63882596-F184-44DE-9533-DF2972239684}"/>
              </a:ext>
            </a:extLst>
          </p:cNvPr>
          <p:cNvCxnSpPr>
            <a:cxnSpLocks/>
            <a:stCxn id="46" idx="2"/>
            <a:endCxn id="50" idx="0"/>
          </p:cNvCxnSpPr>
          <p:nvPr/>
        </p:nvCxnSpPr>
        <p:spPr>
          <a:xfrm>
            <a:off x="8601941" y="3535720"/>
            <a:ext cx="750" cy="37113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Agrupar 145">
            <a:extLst>
              <a:ext uri="{FF2B5EF4-FFF2-40B4-BE49-F238E27FC236}">
                <a16:creationId xmlns:a16="http://schemas.microsoft.com/office/drawing/2014/main" id="{5B0D6E26-11C0-45B2-8548-BC36BB005D08}"/>
              </a:ext>
            </a:extLst>
          </p:cNvPr>
          <p:cNvGrpSpPr/>
          <p:nvPr/>
        </p:nvGrpSpPr>
        <p:grpSpPr>
          <a:xfrm>
            <a:off x="4371514" y="5319000"/>
            <a:ext cx="5054486" cy="1029902"/>
            <a:chOff x="4461514" y="5219994"/>
            <a:chExt cx="5054486" cy="1029902"/>
          </a:xfrm>
        </p:grpSpPr>
        <p:pic>
          <p:nvPicPr>
            <p:cNvPr id="11" name="Gráfico 10" descr="Alterações e ajustes">
              <a:extLst>
                <a:ext uri="{FF2B5EF4-FFF2-40B4-BE49-F238E27FC236}">
                  <a16:creationId xmlns:a16="http://schemas.microsoft.com/office/drawing/2014/main" id="{31E9AC68-9255-4176-A7D2-87E49AE93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08815" y="5423364"/>
              <a:ext cx="507660" cy="507660"/>
            </a:xfrm>
            <a:prstGeom prst="rect">
              <a:avLst/>
            </a:prstGeom>
          </p:spPr>
        </p:pic>
        <p:pic>
          <p:nvPicPr>
            <p:cNvPr id="37" name="Gráfico 36" descr="Gráfico de Gantt">
              <a:extLst>
                <a:ext uri="{FF2B5EF4-FFF2-40B4-BE49-F238E27FC236}">
                  <a16:creationId xmlns:a16="http://schemas.microsoft.com/office/drawing/2014/main" id="{EB81E94D-18F5-41B6-ADB9-F78F39D7F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510362" y="5423364"/>
              <a:ext cx="507660" cy="507660"/>
            </a:xfrm>
            <a:prstGeom prst="rect">
              <a:avLst/>
            </a:prstGeom>
          </p:spPr>
        </p:pic>
        <p:pic>
          <p:nvPicPr>
            <p:cNvPr id="56" name="Gráfico 55" descr="Diagrama de ramificação">
              <a:extLst>
                <a:ext uri="{FF2B5EF4-FFF2-40B4-BE49-F238E27FC236}">
                  <a16:creationId xmlns:a16="http://schemas.microsoft.com/office/drawing/2014/main" id="{C3672916-A59F-45B4-A69C-B53E2B1C3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387765" y="5219994"/>
              <a:ext cx="914400" cy="914400"/>
            </a:xfrm>
            <a:prstGeom prst="rect">
              <a:avLst/>
            </a:prstGeom>
          </p:spPr>
        </p:pic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id="{758D5BB5-2C7E-48EC-8CA6-E8D4DD42CF71}"/>
                </a:ext>
              </a:extLst>
            </p:cNvPr>
            <p:cNvCxnSpPr>
              <a:cxnSpLocks/>
              <a:stCxn id="56" idx="1"/>
              <a:endCxn id="11" idx="3"/>
            </p:cNvCxnSpPr>
            <p:nvPr/>
          </p:nvCxnSpPr>
          <p:spPr>
            <a:xfrm flipH="1">
              <a:off x="5216475" y="5677194"/>
              <a:ext cx="1171290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de Seta Reta 92">
              <a:extLst>
                <a:ext uri="{FF2B5EF4-FFF2-40B4-BE49-F238E27FC236}">
                  <a16:creationId xmlns:a16="http://schemas.microsoft.com/office/drawing/2014/main" id="{43D0F1A0-06DC-4151-8871-E6A6FED64F4B}"/>
                </a:ext>
              </a:extLst>
            </p:cNvPr>
            <p:cNvCxnSpPr>
              <a:cxnSpLocks/>
              <a:stCxn id="56" idx="3"/>
              <a:endCxn id="37" idx="1"/>
            </p:cNvCxnSpPr>
            <p:nvPr/>
          </p:nvCxnSpPr>
          <p:spPr>
            <a:xfrm>
              <a:off x="7302165" y="5677194"/>
              <a:ext cx="1208197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CaixaDeTexto 96">
              <a:extLst>
                <a:ext uri="{FF2B5EF4-FFF2-40B4-BE49-F238E27FC236}">
                  <a16:creationId xmlns:a16="http://schemas.microsoft.com/office/drawing/2014/main" id="{AB053675-E8C4-4B1D-9E94-E4C111F3706D}"/>
                </a:ext>
              </a:extLst>
            </p:cNvPr>
            <p:cNvSpPr txBox="1"/>
            <p:nvPr/>
          </p:nvSpPr>
          <p:spPr>
            <a:xfrm>
              <a:off x="8012383" y="5880564"/>
              <a:ext cx="15036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Rastreamento</a:t>
              </a:r>
            </a:p>
          </p:txBody>
        </p:sp>
        <p:sp>
          <p:nvSpPr>
            <p:cNvPr id="99" name="CaixaDeTexto 98">
              <a:extLst>
                <a:ext uri="{FF2B5EF4-FFF2-40B4-BE49-F238E27FC236}">
                  <a16:creationId xmlns:a16="http://schemas.microsoft.com/office/drawing/2014/main" id="{FA412B72-68B5-4AA8-9A69-B2812265D8C7}"/>
                </a:ext>
              </a:extLst>
            </p:cNvPr>
            <p:cNvSpPr txBox="1"/>
            <p:nvPr/>
          </p:nvSpPr>
          <p:spPr>
            <a:xfrm>
              <a:off x="4461514" y="5880564"/>
              <a:ext cx="1002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Métricas</a:t>
              </a:r>
            </a:p>
          </p:txBody>
        </p:sp>
      </p:grpSp>
      <p:cxnSp>
        <p:nvCxnSpPr>
          <p:cNvPr id="101" name="Conector de Seta Reta 100">
            <a:extLst>
              <a:ext uri="{FF2B5EF4-FFF2-40B4-BE49-F238E27FC236}">
                <a16:creationId xmlns:a16="http://schemas.microsoft.com/office/drawing/2014/main" id="{E9AF6526-EEFD-4FEB-AE54-CD4D29DC8E3A}"/>
              </a:ext>
            </a:extLst>
          </p:cNvPr>
          <p:cNvCxnSpPr>
            <a:cxnSpLocks/>
          </p:cNvCxnSpPr>
          <p:nvPr/>
        </p:nvCxnSpPr>
        <p:spPr>
          <a:xfrm>
            <a:off x="5515719" y="3255162"/>
            <a:ext cx="1001033" cy="2063837"/>
          </a:xfrm>
          <a:prstGeom prst="straightConnector1">
            <a:avLst/>
          </a:pr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de Seta Reta 100">
            <a:extLst>
              <a:ext uri="{FF2B5EF4-FFF2-40B4-BE49-F238E27FC236}">
                <a16:creationId xmlns:a16="http://schemas.microsoft.com/office/drawing/2014/main" id="{58DC390E-9A79-4CD3-BC13-B7FD99FA1CF7}"/>
              </a:ext>
            </a:extLst>
          </p:cNvPr>
          <p:cNvCxnSpPr>
            <a:cxnSpLocks/>
          </p:cNvCxnSpPr>
          <p:nvPr/>
        </p:nvCxnSpPr>
        <p:spPr>
          <a:xfrm flipH="1">
            <a:off x="6964998" y="3255162"/>
            <a:ext cx="1001033" cy="2063837"/>
          </a:xfrm>
          <a:prstGeom prst="straightConnector1">
            <a:avLst/>
          </a:pr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de Seta Reta 136">
            <a:extLst>
              <a:ext uri="{FF2B5EF4-FFF2-40B4-BE49-F238E27FC236}">
                <a16:creationId xmlns:a16="http://schemas.microsoft.com/office/drawing/2014/main" id="{D2B234B1-6ACF-475E-9577-682A094DB617}"/>
              </a:ext>
            </a:extLst>
          </p:cNvPr>
          <p:cNvCxnSpPr>
            <a:cxnSpLocks/>
            <a:stCxn id="46" idx="1"/>
            <a:endCxn id="44" idx="3"/>
          </p:cNvCxnSpPr>
          <p:nvPr/>
        </p:nvCxnSpPr>
        <p:spPr>
          <a:xfrm flipH="1">
            <a:off x="5549487" y="3281890"/>
            <a:ext cx="2375613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627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 descr="Ábaco">
            <a:extLst>
              <a:ext uri="{FF2B5EF4-FFF2-40B4-BE49-F238E27FC236}">
                <a16:creationId xmlns:a16="http://schemas.microsoft.com/office/drawing/2014/main" id="{DB2F3B72-90F6-45FC-83A9-BFD291F1C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9950" y="354600"/>
            <a:ext cx="914400" cy="914400"/>
          </a:xfrm>
          <a:prstGeom prst="rect">
            <a:avLst/>
          </a:prstGeom>
        </p:spPr>
      </p:pic>
      <p:pic>
        <p:nvPicPr>
          <p:cNvPr id="5" name="Gráfico 4" descr="Ábaco">
            <a:extLst>
              <a:ext uri="{FF2B5EF4-FFF2-40B4-BE49-F238E27FC236}">
                <a16:creationId xmlns:a16="http://schemas.microsoft.com/office/drawing/2014/main" id="{582E8FBA-7274-468B-971C-EC92977148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24126" y="354600"/>
            <a:ext cx="914400" cy="914400"/>
          </a:xfrm>
          <a:prstGeom prst="rect">
            <a:avLst/>
          </a:prstGeom>
        </p:spPr>
      </p:pic>
      <p:pic>
        <p:nvPicPr>
          <p:cNvPr id="7" name="Gráfico 6" descr="Curativo adesivo">
            <a:extLst>
              <a:ext uri="{FF2B5EF4-FFF2-40B4-BE49-F238E27FC236}">
                <a16:creationId xmlns:a16="http://schemas.microsoft.com/office/drawing/2014/main" id="{6E726D7B-4C33-439A-AAEA-588AF7B125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5006" y="1683637"/>
            <a:ext cx="914400" cy="914400"/>
          </a:xfrm>
          <a:prstGeom prst="rect">
            <a:avLst/>
          </a:prstGeom>
        </p:spPr>
      </p:pic>
      <p:pic>
        <p:nvPicPr>
          <p:cNvPr id="9" name="Gráfico 8" descr="Curativo adesivo">
            <a:extLst>
              <a:ext uri="{FF2B5EF4-FFF2-40B4-BE49-F238E27FC236}">
                <a16:creationId xmlns:a16="http://schemas.microsoft.com/office/drawing/2014/main" id="{2EF88F03-7D00-4D41-960B-AC2BC0CDBD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182" y="1683637"/>
            <a:ext cx="914400" cy="914400"/>
          </a:xfrm>
          <a:prstGeom prst="rect">
            <a:avLst/>
          </a:prstGeom>
        </p:spPr>
      </p:pic>
      <p:pic>
        <p:nvPicPr>
          <p:cNvPr id="11" name="Gráfico 10" descr="Ancorar">
            <a:extLst>
              <a:ext uri="{FF2B5EF4-FFF2-40B4-BE49-F238E27FC236}">
                <a16:creationId xmlns:a16="http://schemas.microsoft.com/office/drawing/2014/main" id="{8F58CCF2-4BD7-4F33-8D5F-4504F1A6D1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182" y="354600"/>
            <a:ext cx="914400" cy="914400"/>
          </a:xfrm>
          <a:prstGeom prst="rect">
            <a:avLst/>
          </a:prstGeom>
        </p:spPr>
      </p:pic>
      <p:pic>
        <p:nvPicPr>
          <p:cNvPr id="13" name="Gráfico 12" descr="Ancorar">
            <a:extLst>
              <a:ext uri="{FF2B5EF4-FFF2-40B4-BE49-F238E27FC236}">
                <a16:creationId xmlns:a16="http://schemas.microsoft.com/office/drawing/2014/main" id="{4B0576BE-E929-46A6-8E47-52CEE153DE2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95006" y="354600"/>
            <a:ext cx="914400" cy="914400"/>
          </a:xfrm>
          <a:prstGeom prst="rect">
            <a:avLst/>
          </a:prstGeom>
        </p:spPr>
      </p:pic>
      <p:pic>
        <p:nvPicPr>
          <p:cNvPr id="15" name="Gráfico 14" descr="Mochila">
            <a:extLst>
              <a:ext uri="{FF2B5EF4-FFF2-40B4-BE49-F238E27FC236}">
                <a16:creationId xmlns:a16="http://schemas.microsoft.com/office/drawing/2014/main" id="{DC8478C6-2C2F-449E-984F-919B1CFDE4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00830" y="1683637"/>
            <a:ext cx="914400" cy="914400"/>
          </a:xfrm>
          <a:prstGeom prst="rect">
            <a:avLst/>
          </a:prstGeom>
        </p:spPr>
      </p:pic>
      <p:pic>
        <p:nvPicPr>
          <p:cNvPr id="17" name="Gráfico 16" descr="Mochila">
            <a:extLst>
              <a:ext uri="{FF2B5EF4-FFF2-40B4-BE49-F238E27FC236}">
                <a16:creationId xmlns:a16="http://schemas.microsoft.com/office/drawing/2014/main" id="{1A1BB6A4-F2EC-48CF-AA1D-ACE24984059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06654" y="1683637"/>
            <a:ext cx="914400" cy="914400"/>
          </a:xfrm>
          <a:prstGeom prst="rect">
            <a:avLst/>
          </a:prstGeom>
        </p:spPr>
      </p:pic>
      <p:pic>
        <p:nvPicPr>
          <p:cNvPr id="19" name="Gráfico 18" descr="Formas Básicas">
            <a:extLst>
              <a:ext uri="{FF2B5EF4-FFF2-40B4-BE49-F238E27FC236}">
                <a16:creationId xmlns:a16="http://schemas.microsoft.com/office/drawing/2014/main" id="{E795FF3E-A935-4C86-886F-5C7164D2CA3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00830" y="354600"/>
            <a:ext cx="914400" cy="914400"/>
          </a:xfrm>
          <a:prstGeom prst="rect">
            <a:avLst/>
          </a:prstGeom>
        </p:spPr>
      </p:pic>
      <p:pic>
        <p:nvPicPr>
          <p:cNvPr id="21" name="Gráfico 20" descr="Formas Básicas">
            <a:extLst>
              <a:ext uri="{FF2B5EF4-FFF2-40B4-BE49-F238E27FC236}">
                <a16:creationId xmlns:a16="http://schemas.microsoft.com/office/drawing/2014/main" id="{8661B76A-4D26-46C8-A13A-7758F4D5DB6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06654" y="354600"/>
            <a:ext cx="914400" cy="914400"/>
          </a:xfrm>
          <a:prstGeom prst="rect">
            <a:avLst/>
          </a:prstGeom>
        </p:spPr>
      </p:pic>
      <p:pic>
        <p:nvPicPr>
          <p:cNvPr id="23" name="Gráfico 22" descr="Béquer">
            <a:extLst>
              <a:ext uri="{FF2B5EF4-FFF2-40B4-BE49-F238E27FC236}">
                <a16:creationId xmlns:a16="http://schemas.microsoft.com/office/drawing/2014/main" id="{0BDFDA03-4660-42AC-A580-FB4A82131A0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912478" y="354600"/>
            <a:ext cx="914400" cy="914400"/>
          </a:xfrm>
          <a:prstGeom prst="rect">
            <a:avLst/>
          </a:prstGeom>
        </p:spPr>
      </p:pic>
      <p:pic>
        <p:nvPicPr>
          <p:cNvPr id="25" name="Gráfico 24" descr="Béquer">
            <a:extLst>
              <a:ext uri="{FF2B5EF4-FFF2-40B4-BE49-F238E27FC236}">
                <a16:creationId xmlns:a16="http://schemas.microsoft.com/office/drawing/2014/main" id="{3C8FB4FF-1441-4DBD-BD59-242082FF789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18302" y="354600"/>
            <a:ext cx="914400" cy="914400"/>
          </a:xfrm>
          <a:prstGeom prst="rect">
            <a:avLst/>
          </a:prstGeom>
        </p:spPr>
      </p:pic>
      <p:pic>
        <p:nvPicPr>
          <p:cNvPr id="27" name="Gráfico 26" descr="Abelha">
            <a:extLst>
              <a:ext uri="{FF2B5EF4-FFF2-40B4-BE49-F238E27FC236}">
                <a16:creationId xmlns:a16="http://schemas.microsoft.com/office/drawing/2014/main" id="{15E3A5B0-64E0-4BDF-95D1-A82D8C1EE8F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735774" y="354600"/>
            <a:ext cx="914400" cy="914400"/>
          </a:xfrm>
          <a:prstGeom prst="rect">
            <a:avLst/>
          </a:prstGeom>
        </p:spPr>
      </p:pic>
      <p:pic>
        <p:nvPicPr>
          <p:cNvPr id="29" name="Gráfico 28" descr="Abelha">
            <a:extLst>
              <a:ext uri="{FF2B5EF4-FFF2-40B4-BE49-F238E27FC236}">
                <a16:creationId xmlns:a16="http://schemas.microsoft.com/office/drawing/2014/main" id="{421EFF13-B244-41E0-9857-2C55C50824B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941600" y="354600"/>
            <a:ext cx="914400" cy="914400"/>
          </a:xfrm>
          <a:prstGeom prst="rect">
            <a:avLst/>
          </a:prstGeom>
        </p:spPr>
      </p:pic>
      <p:pic>
        <p:nvPicPr>
          <p:cNvPr id="31" name="Gráfico 30" descr="Colmeia">
            <a:extLst>
              <a:ext uri="{FF2B5EF4-FFF2-40B4-BE49-F238E27FC236}">
                <a16:creationId xmlns:a16="http://schemas.microsoft.com/office/drawing/2014/main" id="{B8C554A8-1238-4D0C-9203-6F71DF38C66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706654" y="3012674"/>
            <a:ext cx="914400" cy="914400"/>
          </a:xfrm>
          <a:prstGeom prst="rect">
            <a:avLst/>
          </a:prstGeom>
        </p:spPr>
      </p:pic>
      <p:pic>
        <p:nvPicPr>
          <p:cNvPr id="33" name="Gráfico 32" descr="Colmeia">
            <a:extLst>
              <a:ext uri="{FF2B5EF4-FFF2-40B4-BE49-F238E27FC236}">
                <a16:creationId xmlns:a16="http://schemas.microsoft.com/office/drawing/2014/main" id="{840EE794-E5BF-434F-8D96-F20AB0D18FB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500830" y="3012674"/>
            <a:ext cx="914400" cy="914400"/>
          </a:xfrm>
          <a:prstGeom prst="rect">
            <a:avLst/>
          </a:prstGeom>
        </p:spPr>
      </p:pic>
      <p:pic>
        <p:nvPicPr>
          <p:cNvPr id="35" name="Gráfico 34" descr="Caixa">
            <a:extLst>
              <a:ext uri="{FF2B5EF4-FFF2-40B4-BE49-F238E27FC236}">
                <a16:creationId xmlns:a16="http://schemas.microsoft.com/office/drawing/2014/main" id="{BC7F095F-A7BE-4355-86D6-5A81D7E0341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912478" y="3012674"/>
            <a:ext cx="914400" cy="914400"/>
          </a:xfrm>
          <a:prstGeom prst="rect">
            <a:avLst/>
          </a:prstGeom>
        </p:spPr>
      </p:pic>
      <p:pic>
        <p:nvPicPr>
          <p:cNvPr id="37" name="Gráfico 36" descr="Caixa">
            <a:extLst>
              <a:ext uri="{FF2B5EF4-FFF2-40B4-BE49-F238E27FC236}">
                <a16:creationId xmlns:a16="http://schemas.microsoft.com/office/drawing/2014/main" id="{5979D7E5-0C36-4C1D-A343-48B65256B85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118302" y="3012674"/>
            <a:ext cx="914400" cy="914400"/>
          </a:xfrm>
          <a:prstGeom prst="rect">
            <a:avLst/>
          </a:prstGeom>
        </p:spPr>
      </p:pic>
      <p:pic>
        <p:nvPicPr>
          <p:cNvPr id="39" name="Gráfico 38" descr="Carrinho">
            <a:extLst>
              <a:ext uri="{FF2B5EF4-FFF2-40B4-BE49-F238E27FC236}">
                <a16:creationId xmlns:a16="http://schemas.microsoft.com/office/drawing/2014/main" id="{34905623-B076-4CED-BE43-8540834678D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324126" y="3012674"/>
            <a:ext cx="914400" cy="914400"/>
          </a:xfrm>
          <a:prstGeom prst="rect">
            <a:avLst/>
          </a:prstGeom>
        </p:spPr>
      </p:pic>
      <p:pic>
        <p:nvPicPr>
          <p:cNvPr id="41" name="Gráfico 40" descr="Carrinho">
            <a:extLst>
              <a:ext uri="{FF2B5EF4-FFF2-40B4-BE49-F238E27FC236}">
                <a16:creationId xmlns:a16="http://schemas.microsoft.com/office/drawing/2014/main" id="{C7C45E7F-1F40-4753-B283-C25E74396412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529950" y="3012674"/>
            <a:ext cx="914400" cy="914400"/>
          </a:xfrm>
          <a:prstGeom prst="rect">
            <a:avLst/>
          </a:prstGeom>
        </p:spPr>
      </p:pic>
      <p:pic>
        <p:nvPicPr>
          <p:cNvPr id="43" name="Gráfico 42" descr="Parede de tijolos">
            <a:extLst>
              <a:ext uri="{FF2B5EF4-FFF2-40B4-BE49-F238E27FC236}">
                <a16:creationId xmlns:a16="http://schemas.microsoft.com/office/drawing/2014/main" id="{E605BDEF-9AA8-4356-9927-B4ABB6446EC2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9182" y="4341711"/>
            <a:ext cx="914400" cy="914400"/>
          </a:xfrm>
          <a:prstGeom prst="rect">
            <a:avLst/>
          </a:prstGeom>
        </p:spPr>
      </p:pic>
      <p:pic>
        <p:nvPicPr>
          <p:cNvPr id="45" name="Gráfico 44" descr="Parede de tijolos">
            <a:extLst>
              <a:ext uri="{FF2B5EF4-FFF2-40B4-BE49-F238E27FC236}">
                <a16:creationId xmlns:a16="http://schemas.microsoft.com/office/drawing/2014/main" id="{83F02DDB-914B-4B62-A319-230B6C02E3B8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295006" y="4341711"/>
            <a:ext cx="914400" cy="914400"/>
          </a:xfrm>
          <a:prstGeom prst="rect">
            <a:avLst/>
          </a:prstGeom>
        </p:spPr>
      </p:pic>
      <p:pic>
        <p:nvPicPr>
          <p:cNvPr id="47" name="Gráfico 46" descr="Conectado">
            <a:extLst>
              <a:ext uri="{FF2B5EF4-FFF2-40B4-BE49-F238E27FC236}">
                <a16:creationId xmlns:a16="http://schemas.microsoft.com/office/drawing/2014/main" id="{9B3A6F20-A995-472F-AE58-F7737648649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89182" y="5670750"/>
            <a:ext cx="914400" cy="914400"/>
          </a:xfrm>
          <a:prstGeom prst="rect">
            <a:avLst/>
          </a:prstGeom>
        </p:spPr>
      </p:pic>
      <p:pic>
        <p:nvPicPr>
          <p:cNvPr id="49" name="Gráfico 48" descr="Conectado">
            <a:extLst>
              <a:ext uri="{FF2B5EF4-FFF2-40B4-BE49-F238E27FC236}">
                <a16:creationId xmlns:a16="http://schemas.microsoft.com/office/drawing/2014/main" id="{792C022C-3EA2-4BC0-A69C-F1D214133A0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295006" y="5670750"/>
            <a:ext cx="914400" cy="914400"/>
          </a:xfrm>
          <a:prstGeom prst="rect">
            <a:avLst/>
          </a:prstGeom>
        </p:spPr>
      </p:pic>
      <p:pic>
        <p:nvPicPr>
          <p:cNvPr id="51" name="Gráfico 50" descr="Constelação">
            <a:extLst>
              <a:ext uri="{FF2B5EF4-FFF2-40B4-BE49-F238E27FC236}">
                <a16:creationId xmlns:a16="http://schemas.microsoft.com/office/drawing/2014/main" id="{C4321A55-A44E-46D2-9FB7-65137FFE513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912478" y="5670750"/>
            <a:ext cx="914400" cy="914400"/>
          </a:xfrm>
          <a:prstGeom prst="rect">
            <a:avLst/>
          </a:prstGeom>
        </p:spPr>
      </p:pic>
      <p:pic>
        <p:nvPicPr>
          <p:cNvPr id="53" name="Gráfico 52" descr="Constelação">
            <a:extLst>
              <a:ext uri="{FF2B5EF4-FFF2-40B4-BE49-F238E27FC236}">
                <a16:creationId xmlns:a16="http://schemas.microsoft.com/office/drawing/2014/main" id="{4481C155-94C8-40EC-90C4-0FC97F07A5BD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6118302" y="5670750"/>
            <a:ext cx="914400" cy="914400"/>
          </a:xfrm>
          <a:prstGeom prst="rect">
            <a:avLst/>
          </a:prstGeom>
        </p:spPr>
      </p:pic>
      <p:pic>
        <p:nvPicPr>
          <p:cNvPr id="55" name="Gráfico 54" descr="Cubo">
            <a:extLst>
              <a:ext uri="{FF2B5EF4-FFF2-40B4-BE49-F238E27FC236}">
                <a16:creationId xmlns:a16="http://schemas.microsoft.com/office/drawing/2014/main" id="{A8E232E4-82A3-4C8E-9A65-31B874128483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8529950" y="1683637"/>
            <a:ext cx="914400" cy="914400"/>
          </a:xfrm>
          <a:prstGeom prst="rect">
            <a:avLst/>
          </a:prstGeom>
        </p:spPr>
      </p:pic>
      <p:pic>
        <p:nvPicPr>
          <p:cNvPr id="57" name="Gráfico 56" descr="Cubo">
            <a:extLst>
              <a:ext uri="{FF2B5EF4-FFF2-40B4-BE49-F238E27FC236}">
                <a16:creationId xmlns:a16="http://schemas.microsoft.com/office/drawing/2014/main" id="{5940B1A6-6B6E-4907-B90D-AD3E8C4DCF87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7324126" y="1683637"/>
            <a:ext cx="914400" cy="914400"/>
          </a:xfrm>
          <a:prstGeom prst="rect">
            <a:avLst/>
          </a:prstGeom>
        </p:spPr>
      </p:pic>
      <p:pic>
        <p:nvPicPr>
          <p:cNvPr id="59" name="Gráfico 58" descr="DNA">
            <a:extLst>
              <a:ext uri="{FF2B5EF4-FFF2-40B4-BE49-F238E27FC236}">
                <a16:creationId xmlns:a16="http://schemas.microsoft.com/office/drawing/2014/main" id="{5F94A8C3-0F3F-4C4D-870B-12C85D8D76AE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9735774" y="1682653"/>
            <a:ext cx="914400" cy="914400"/>
          </a:xfrm>
          <a:prstGeom prst="rect">
            <a:avLst/>
          </a:prstGeom>
        </p:spPr>
      </p:pic>
      <p:pic>
        <p:nvPicPr>
          <p:cNvPr id="61" name="Gráfico 60" descr="DNA">
            <a:extLst>
              <a:ext uri="{FF2B5EF4-FFF2-40B4-BE49-F238E27FC236}">
                <a16:creationId xmlns:a16="http://schemas.microsoft.com/office/drawing/2014/main" id="{F2F998EA-94F7-4505-9671-16141B865EDA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0941600" y="1682653"/>
            <a:ext cx="914400" cy="914400"/>
          </a:xfrm>
          <a:prstGeom prst="rect">
            <a:avLst/>
          </a:prstGeom>
        </p:spPr>
      </p:pic>
      <p:pic>
        <p:nvPicPr>
          <p:cNvPr id="63" name="Gráfico 62" descr="Porta aberta">
            <a:extLst>
              <a:ext uri="{FF2B5EF4-FFF2-40B4-BE49-F238E27FC236}">
                <a16:creationId xmlns:a16="http://schemas.microsoft.com/office/drawing/2014/main" id="{97D1EE2E-A29F-4C4B-A0F4-4D81CE8243F6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735774" y="5666811"/>
            <a:ext cx="914400" cy="914400"/>
          </a:xfrm>
          <a:prstGeom prst="rect">
            <a:avLst/>
          </a:prstGeom>
        </p:spPr>
      </p:pic>
      <p:pic>
        <p:nvPicPr>
          <p:cNvPr id="65" name="Gráfico 64" descr="Porta aberta">
            <a:extLst>
              <a:ext uri="{FF2B5EF4-FFF2-40B4-BE49-F238E27FC236}">
                <a16:creationId xmlns:a16="http://schemas.microsoft.com/office/drawing/2014/main" id="{9F6DFF55-4580-4B96-A92F-C11B94B330A2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941600" y="5666811"/>
            <a:ext cx="914400" cy="914400"/>
          </a:xfrm>
          <a:prstGeom prst="rect">
            <a:avLst/>
          </a:prstGeom>
        </p:spPr>
      </p:pic>
      <p:pic>
        <p:nvPicPr>
          <p:cNvPr id="67" name="Gráfico 66" descr="Baixar da nuvem">
            <a:extLst>
              <a:ext uri="{FF2B5EF4-FFF2-40B4-BE49-F238E27FC236}">
                <a16:creationId xmlns:a16="http://schemas.microsoft.com/office/drawing/2014/main" id="{DB62F367-EF63-4374-A9AE-6179E7EF81DF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3706654" y="5670750"/>
            <a:ext cx="914400" cy="914400"/>
          </a:xfrm>
          <a:prstGeom prst="rect">
            <a:avLst/>
          </a:prstGeom>
        </p:spPr>
      </p:pic>
      <p:pic>
        <p:nvPicPr>
          <p:cNvPr id="69" name="Gráfico 68" descr="Baixar da nuvem">
            <a:extLst>
              <a:ext uri="{FF2B5EF4-FFF2-40B4-BE49-F238E27FC236}">
                <a16:creationId xmlns:a16="http://schemas.microsoft.com/office/drawing/2014/main" id="{D787F312-B22C-4B05-A5D6-235CC179B2CA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00830" y="5670750"/>
            <a:ext cx="914400" cy="914400"/>
          </a:xfrm>
          <a:prstGeom prst="rect">
            <a:avLst/>
          </a:prstGeom>
        </p:spPr>
      </p:pic>
      <p:pic>
        <p:nvPicPr>
          <p:cNvPr id="71" name="Gráfico 70" descr="Fogos de artifício">
            <a:extLst>
              <a:ext uri="{FF2B5EF4-FFF2-40B4-BE49-F238E27FC236}">
                <a16:creationId xmlns:a16="http://schemas.microsoft.com/office/drawing/2014/main" id="{71CF68DA-E7B8-49A3-AF55-A4B22BE818E7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10941600" y="3010706"/>
            <a:ext cx="914400" cy="914400"/>
          </a:xfrm>
          <a:prstGeom prst="rect">
            <a:avLst/>
          </a:prstGeom>
        </p:spPr>
      </p:pic>
      <p:pic>
        <p:nvPicPr>
          <p:cNvPr id="73" name="Gráfico 72" descr="Fogos de artifício">
            <a:extLst>
              <a:ext uri="{FF2B5EF4-FFF2-40B4-BE49-F238E27FC236}">
                <a16:creationId xmlns:a16="http://schemas.microsoft.com/office/drawing/2014/main" id="{06A6F3E3-969A-4C53-96BA-24A37EF8F21F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9735774" y="3010706"/>
            <a:ext cx="914400" cy="914400"/>
          </a:xfrm>
          <a:prstGeom prst="rect">
            <a:avLst/>
          </a:prstGeom>
        </p:spPr>
      </p:pic>
      <p:pic>
        <p:nvPicPr>
          <p:cNvPr id="75" name="Gráfico 74" descr="Bandeira">
            <a:extLst>
              <a:ext uri="{FF2B5EF4-FFF2-40B4-BE49-F238E27FC236}">
                <a16:creationId xmlns:a16="http://schemas.microsoft.com/office/drawing/2014/main" id="{04ADBF85-6825-4CE5-8F10-7C787D873282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7324126" y="5670750"/>
            <a:ext cx="914400" cy="914400"/>
          </a:xfrm>
          <a:prstGeom prst="rect">
            <a:avLst/>
          </a:prstGeom>
        </p:spPr>
      </p:pic>
      <p:pic>
        <p:nvPicPr>
          <p:cNvPr id="77" name="Gráfico 76" descr="Bandeira">
            <a:extLst>
              <a:ext uri="{FF2B5EF4-FFF2-40B4-BE49-F238E27FC236}">
                <a16:creationId xmlns:a16="http://schemas.microsoft.com/office/drawing/2014/main" id="{B4038C3E-A6B2-4A8D-867B-35422D2FDD42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8529950" y="5670750"/>
            <a:ext cx="914400" cy="914400"/>
          </a:xfrm>
          <a:prstGeom prst="rect">
            <a:avLst/>
          </a:prstGeom>
        </p:spPr>
      </p:pic>
      <p:pic>
        <p:nvPicPr>
          <p:cNvPr id="79" name="Gráfico 78" descr="Internet das Coisas">
            <a:extLst>
              <a:ext uri="{FF2B5EF4-FFF2-40B4-BE49-F238E27FC236}">
                <a16:creationId xmlns:a16="http://schemas.microsoft.com/office/drawing/2014/main" id="{D6453A3C-3285-4A59-A6AF-D348DD60A0BB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2500830" y="4341711"/>
            <a:ext cx="914400" cy="914400"/>
          </a:xfrm>
          <a:prstGeom prst="rect">
            <a:avLst/>
          </a:prstGeom>
        </p:spPr>
      </p:pic>
      <p:pic>
        <p:nvPicPr>
          <p:cNvPr id="81" name="Gráfico 80" descr="Internet das Coisas">
            <a:extLst>
              <a:ext uri="{FF2B5EF4-FFF2-40B4-BE49-F238E27FC236}">
                <a16:creationId xmlns:a16="http://schemas.microsoft.com/office/drawing/2014/main" id="{D917EC26-CB9F-4862-B0B9-EACFA1446653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3706654" y="4341711"/>
            <a:ext cx="914400" cy="914400"/>
          </a:xfrm>
          <a:prstGeom prst="rect">
            <a:avLst/>
          </a:prstGeom>
        </p:spPr>
      </p:pic>
      <p:pic>
        <p:nvPicPr>
          <p:cNvPr id="83" name="Gráfico 82" descr="Chave">
            <a:extLst>
              <a:ext uri="{FF2B5EF4-FFF2-40B4-BE49-F238E27FC236}">
                <a16:creationId xmlns:a16="http://schemas.microsoft.com/office/drawing/2014/main" id="{0FD17863-B221-45F0-84B0-B15F2441688D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912478" y="4341711"/>
            <a:ext cx="914400" cy="914400"/>
          </a:xfrm>
          <a:prstGeom prst="rect">
            <a:avLst/>
          </a:prstGeom>
        </p:spPr>
      </p:pic>
      <p:pic>
        <p:nvPicPr>
          <p:cNvPr id="85" name="Gráfico 84" descr="Chave">
            <a:extLst>
              <a:ext uri="{FF2B5EF4-FFF2-40B4-BE49-F238E27FC236}">
                <a16:creationId xmlns:a16="http://schemas.microsoft.com/office/drawing/2014/main" id="{FA6BD579-BF0B-4885-8C94-A4259690E11E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6118302" y="4341711"/>
            <a:ext cx="914400" cy="914400"/>
          </a:xfrm>
          <a:prstGeom prst="rect">
            <a:avLst/>
          </a:prstGeom>
        </p:spPr>
      </p:pic>
      <p:pic>
        <p:nvPicPr>
          <p:cNvPr id="87" name="Gráfico 86" descr="Relâmpago">
            <a:extLst>
              <a:ext uri="{FF2B5EF4-FFF2-40B4-BE49-F238E27FC236}">
                <a16:creationId xmlns:a16="http://schemas.microsoft.com/office/drawing/2014/main" id="{701A010F-C802-40EE-BD78-DEA918015751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7324126" y="4341711"/>
            <a:ext cx="914400" cy="914400"/>
          </a:xfrm>
          <a:prstGeom prst="rect">
            <a:avLst/>
          </a:prstGeom>
        </p:spPr>
      </p:pic>
      <p:pic>
        <p:nvPicPr>
          <p:cNvPr id="89" name="Gráfico 88" descr="Relâmpago">
            <a:extLst>
              <a:ext uri="{FF2B5EF4-FFF2-40B4-BE49-F238E27FC236}">
                <a16:creationId xmlns:a16="http://schemas.microsoft.com/office/drawing/2014/main" id="{B0C13D8C-88D6-46F7-A6E4-7D1C7703653E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8529950" y="4341711"/>
            <a:ext cx="914400" cy="914400"/>
          </a:xfrm>
          <a:prstGeom prst="rect">
            <a:avLst/>
          </a:prstGeom>
        </p:spPr>
      </p:pic>
      <p:pic>
        <p:nvPicPr>
          <p:cNvPr id="91" name="Gráfico 90" descr="Luzes acesas">
            <a:extLst>
              <a:ext uri="{FF2B5EF4-FFF2-40B4-BE49-F238E27FC236}">
                <a16:creationId xmlns:a16="http://schemas.microsoft.com/office/drawing/2014/main" id="{911A8D00-B0AE-432F-9059-19763378F557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9735774" y="4338759"/>
            <a:ext cx="914400" cy="914400"/>
          </a:xfrm>
          <a:prstGeom prst="rect">
            <a:avLst/>
          </a:prstGeom>
        </p:spPr>
      </p:pic>
      <p:pic>
        <p:nvPicPr>
          <p:cNvPr id="93" name="Gráfico 92" descr="Luzes acesas">
            <a:extLst>
              <a:ext uri="{FF2B5EF4-FFF2-40B4-BE49-F238E27FC236}">
                <a16:creationId xmlns:a16="http://schemas.microsoft.com/office/drawing/2014/main" id="{784D350E-7DA8-4C2F-AB65-CFF7D2505FD2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10941600" y="4338759"/>
            <a:ext cx="914400" cy="914400"/>
          </a:xfrm>
          <a:prstGeom prst="rect">
            <a:avLst/>
          </a:prstGeom>
        </p:spPr>
      </p:pic>
      <p:pic>
        <p:nvPicPr>
          <p:cNvPr id="95" name="Gráfico 94" descr="Perdido">
            <a:extLst>
              <a:ext uri="{FF2B5EF4-FFF2-40B4-BE49-F238E27FC236}">
                <a16:creationId xmlns:a16="http://schemas.microsoft.com/office/drawing/2014/main" id="{088C5F29-CC12-4FBD-978A-746BCC4C10CB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4912478" y="1683637"/>
            <a:ext cx="914400" cy="914400"/>
          </a:xfrm>
          <a:prstGeom prst="rect">
            <a:avLst/>
          </a:prstGeom>
        </p:spPr>
      </p:pic>
      <p:pic>
        <p:nvPicPr>
          <p:cNvPr id="97" name="Gráfico 96" descr="Perdido">
            <a:extLst>
              <a:ext uri="{FF2B5EF4-FFF2-40B4-BE49-F238E27FC236}">
                <a16:creationId xmlns:a16="http://schemas.microsoft.com/office/drawing/2014/main" id="{A0E2852A-F0F7-439D-8568-3FFE22C78B7E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6118302" y="1683637"/>
            <a:ext cx="914400" cy="914400"/>
          </a:xfrm>
          <a:prstGeom prst="rect">
            <a:avLst/>
          </a:prstGeom>
        </p:spPr>
      </p:pic>
      <p:pic>
        <p:nvPicPr>
          <p:cNvPr id="99" name="Gráfico 98" descr="Microscópio">
            <a:extLst>
              <a:ext uri="{FF2B5EF4-FFF2-40B4-BE49-F238E27FC236}">
                <a16:creationId xmlns:a16="http://schemas.microsoft.com/office/drawing/2014/main" id="{ABE29F2C-B735-4EA6-BE3B-4A4F6AA0181E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89182" y="3012674"/>
            <a:ext cx="914400" cy="914400"/>
          </a:xfrm>
          <a:prstGeom prst="rect">
            <a:avLst/>
          </a:prstGeom>
        </p:spPr>
      </p:pic>
      <p:pic>
        <p:nvPicPr>
          <p:cNvPr id="101" name="Gráfico 100" descr="Microscópio">
            <a:extLst>
              <a:ext uri="{FF2B5EF4-FFF2-40B4-BE49-F238E27FC236}">
                <a16:creationId xmlns:a16="http://schemas.microsoft.com/office/drawing/2014/main" id="{A89FC0A0-0BC0-4421-BB35-66AE63CDF2C1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1295006" y="30126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054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 descr="Inseto sob lupa">
            <a:extLst>
              <a:ext uri="{FF2B5EF4-FFF2-40B4-BE49-F238E27FC236}">
                <a16:creationId xmlns:a16="http://schemas.microsoft.com/office/drawing/2014/main" id="{3ADFECBB-6D1A-47B9-9BFE-670DCC315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7200" y="189000"/>
            <a:ext cx="914400" cy="914400"/>
          </a:xfrm>
          <a:prstGeom prst="rect">
            <a:avLst/>
          </a:prstGeom>
        </p:spPr>
      </p:pic>
      <p:pic>
        <p:nvPicPr>
          <p:cNvPr id="5" name="Gráfico 4" descr="Inseto sob lupa">
            <a:extLst>
              <a:ext uri="{FF2B5EF4-FFF2-40B4-BE49-F238E27FC236}">
                <a16:creationId xmlns:a16="http://schemas.microsoft.com/office/drawing/2014/main" id="{DE999517-E173-48C9-BA8F-40645376C0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600" y="189000"/>
            <a:ext cx="914400" cy="914400"/>
          </a:xfrm>
          <a:prstGeom prst="rect">
            <a:avLst/>
          </a:prstGeom>
        </p:spPr>
      </p:pic>
      <p:pic>
        <p:nvPicPr>
          <p:cNvPr id="7" name="Gráfico 6" descr="Causa E Efeito">
            <a:extLst>
              <a:ext uri="{FF2B5EF4-FFF2-40B4-BE49-F238E27FC236}">
                <a16:creationId xmlns:a16="http://schemas.microsoft.com/office/drawing/2014/main" id="{A29E2C04-1AEB-4401-BD43-B02D0B86B5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21600" y="189000"/>
            <a:ext cx="914400" cy="914400"/>
          </a:xfrm>
          <a:prstGeom prst="rect">
            <a:avLst/>
          </a:prstGeom>
        </p:spPr>
      </p:pic>
      <p:pic>
        <p:nvPicPr>
          <p:cNvPr id="9" name="Gráfico 8" descr="Causa E Efeito">
            <a:extLst>
              <a:ext uri="{FF2B5EF4-FFF2-40B4-BE49-F238E27FC236}">
                <a16:creationId xmlns:a16="http://schemas.microsoft.com/office/drawing/2014/main" id="{36A123AE-B75A-4E55-9803-8EBBE3C9E1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01600" y="189000"/>
            <a:ext cx="914400" cy="914400"/>
          </a:xfrm>
          <a:prstGeom prst="rect">
            <a:avLst/>
          </a:prstGeom>
        </p:spPr>
      </p:pic>
      <p:pic>
        <p:nvPicPr>
          <p:cNvPr id="11" name="Gráfico 10" descr="Nuvem com Relâmpagos e Chuva">
            <a:extLst>
              <a:ext uri="{FF2B5EF4-FFF2-40B4-BE49-F238E27FC236}">
                <a16:creationId xmlns:a16="http://schemas.microsoft.com/office/drawing/2014/main" id="{CF1A78C2-6462-43AB-8C3E-E79A7B6189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81600" y="189000"/>
            <a:ext cx="914400" cy="914400"/>
          </a:xfrm>
          <a:prstGeom prst="rect">
            <a:avLst/>
          </a:prstGeom>
        </p:spPr>
      </p:pic>
      <p:pic>
        <p:nvPicPr>
          <p:cNvPr id="13" name="Gráfico 12" descr="Nuvem com Relâmpagos e Chuva">
            <a:extLst>
              <a:ext uri="{FF2B5EF4-FFF2-40B4-BE49-F238E27FC236}">
                <a16:creationId xmlns:a16="http://schemas.microsoft.com/office/drawing/2014/main" id="{E630C535-6847-464A-BB9A-DBDDC07951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61600" y="189000"/>
            <a:ext cx="914400" cy="914400"/>
          </a:xfrm>
          <a:prstGeom prst="rect">
            <a:avLst/>
          </a:prstGeom>
        </p:spPr>
      </p:pic>
      <p:pic>
        <p:nvPicPr>
          <p:cNvPr id="15" name="Gráfico 14" descr="Café">
            <a:extLst>
              <a:ext uri="{FF2B5EF4-FFF2-40B4-BE49-F238E27FC236}">
                <a16:creationId xmlns:a16="http://schemas.microsoft.com/office/drawing/2014/main" id="{8C15369F-7F1B-467C-A030-379CE072F8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5600" y="1580400"/>
            <a:ext cx="914400" cy="914400"/>
          </a:xfrm>
          <a:prstGeom prst="rect">
            <a:avLst/>
          </a:prstGeom>
        </p:spPr>
      </p:pic>
      <p:pic>
        <p:nvPicPr>
          <p:cNvPr id="17" name="Gráfico 16" descr="Café">
            <a:extLst>
              <a:ext uri="{FF2B5EF4-FFF2-40B4-BE49-F238E27FC236}">
                <a16:creationId xmlns:a16="http://schemas.microsoft.com/office/drawing/2014/main" id="{F37EC9E5-FB99-4A92-94DC-DED07102FA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47200" y="1580400"/>
            <a:ext cx="914400" cy="914400"/>
          </a:xfrm>
          <a:prstGeom prst="rect">
            <a:avLst/>
          </a:prstGeom>
        </p:spPr>
      </p:pic>
      <p:pic>
        <p:nvPicPr>
          <p:cNvPr id="19" name="Gráfico 18" descr="Cone">
            <a:extLst>
              <a:ext uri="{FF2B5EF4-FFF2-40B4-BE49-F238E27FC236}">
                <a16:creationId xmlns:a16="http://schemas.microsoft.com/office/drawing/2014/main" id="{9A5B8358-0EB8-4AA5-8B71-0168EC3F452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421600" y="189000"/>
            <a:ext cx="914400" cy="914400"/>
          </a:xfrm>
          <a:prstGeom prst="rect">
            <a:avLst/>
          </a:prstGeom>
        </p:spPr>
      </p:pic>
      <p:pic>
        <p:nvPicPr>
          <p:cNvPr id="21" name="Gráfico 20" descr="Cone">
            <a:extLst>
              <a:ext uri="{FF2B5EF4-FFF2-40B4-BE49-F238E27FC236}">
                <a16:creationId xmlns:a16="http://schemas.microsoft.com/office/drawing/2014/main" id="{3728856B-F870-4593-AA1E-FCB0EA4F97E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341600" y="189000"/>
            <a:ext cx="914400" cy="914400"/>
          </a:xfrm>
          <a:prstGeom prst="rect">
            <a:avLst/>
          </a:prstGeom>
        </p:spPr>
      </p:pic>
      <p:pic>
        <p:nvPicPr>
          <p:cNvPr id="23" name="Gráfico 22" descr="Conectado">
            <a:extLst>
              <a:ext uri="{FF2B5EF4-FFF2-40B4-BE49-F238E27FC236}">
                <a16:creationId xmlns:a16="http://schemas.microsoft.com/office/drawing/2014/main" id="{16925312-E486-43E8-A706-A3EBC6D4B16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501600" y="189000"/>
            <a:ext cx="914400" cy="914400"/>
          </a:xfrm>
          <a:prstGeom prst="rect">
            <a:avLst/>
          </a:prstGeom>
        </p:spPr>
      </p:pic>
      <p:pic>
        <p:nvPicPr>
          <p:cNvPr id="25" name="Gráfico 24" descr="Conectado">
            <a:extLst>
              <a:ext uri="{FF2B5EF4-FFF2-40B4-BE49-F238E27FC236}">
                <a16:creationId xmlns:a16="http://schemas.microsoft.com/office/drawing/2014/main" id="{F1DD7E3C-7750-4759-BC52-FA25E0407B0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581600" y="189000"/>
            <a:ext cx="914400" cy="914400"/>
          </a:xfrm>
          <a:prstGeom prst="rect">
            <a:avLst/>
          </a:prstGeom>
        </p:spPr>
      </p:pic>
      <p:pic>
        <p:nvPicPr>
          <p:cNvPr id="27" name="Gráfico 26" descr="Cilindro">
            <a:extLst>
              <a:ext uri="{FF2B5EF4-FFF2-40B4-BE49-F238E27FC236}">
                <a16:creationId xmlns:a16="http://schemas.microsoft.com/office/drawing/2014/main" id="{3043C447-74D5-4F4A-BFC7-8CCEF7E4F48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501600" y="5754600"/>
            <a:ext cx="914400" cy="914400"/>
          </a:xfrm>
          <a:prstGeom prst="rect">
            <a:avLst/>
          </a:prstGeom>
        </p:spPr>
      </p:pic>
      <p:pic>
        <p:nvPicPr>
          <p:cNvPr id="29" name="Gráfico 28" descr="Cilindro">
            <a:extLst>
              <a:ext uri="{FF2B5EF4-FFF2-40B4-BE49-F238E27FC236}">
                <a16:creationId xmlns:a16="http://schemas.microsoft.com/office/drawing/2014/main" id="{84EDC5DC-B6B4-4E15-A7A9-D7167740894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581600" y="5754600"/>
            <a:ext cx="914400" cy="914400"/>
          </a:xfrm>
          <a:prstGeom prst="rect">
            <a:avLst/>
          </a:prstGeom>
        </p:spPr>
      </p:pic>
      <p:pic>
        <p:nvPicPr>
          <p:cNvPr id="31" name="Gráfico 30" descr="Combustível">
            <a:extLst>
              <a:ext uri="{FF2B5EF4-FFF2-40B4-BE49-F238E27FC236}">
                <a16:creationId xmlns:a16="http://schemas.microsoft.com/office/drawing/2014/main" id="{B883A0AC-47DE-46FB-A155-2C43663E69D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101600" y="1580400"/>
            <a:ext cx="914400" cy="914400"/>
          </a:xfrm>
          <a:prstGeom prst="rect">
            <a:avLst/>
          </a:prstGeom>
        </p:spPr>
      </p:pic>
      <p:pic>
        <p:nvPicPr>
          <p:cNvPr id="33" name="Gráfico 32" descr="Combustível">
            <a:extLst>
              <a:ext uri="{FF2B5EF4-FFF2-40B4-BE49-F238E27FC236}">
                <a16:creationId xmlns:a16="http://schemas.microsoft.com/office/drawing/2014/main" id="{7FC61591-4A9B-419D-8E9E-3265C3A3D6B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021600" y="1580400"/>
            <a:ext cx="914400" cy="914400"/>
          </a:xfrm>
          <a:prstGeom prst="rect">
            <a:avLst/>
          </a:prstGeom>
        </p:spPr>
      </p:pic>
      <p:pic>
        <p:nvPicPr>
          <p:cNvPr id="35" name="Gráfico 34" descr="Combustível">
            <a:extLst>
              <a:ext uri="{FF2B5EF4-FFF2-40B4-BE49-F238E27FC236}">
                <a16:creationId xmlns:a16="http://schemas.microsoft.com/office/drawing/2014/main" id="{05909D50-BE38-430A-B65A-C75A9C64063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181600" y="1580400"/>
            <a:ext cx="914400" cy="914400"/>
          </a:xfrm>
          <a:prstGeom prst="rect">
            <a:avLst/>
          </a:prstGeom>
        </p:spPr>
      </p:pic>
      <p:pic>
        <p:nvPicPr>
          <p:cNvPr id="37" name="Gráfico 36" descr="Combustível">
            <a:extLst>
              <a:ext uri="{FF2B5EF4-FFF2-40B4-BE49-F238E27FC236}">
                <a16:creationId xmlns:a16="http://schemas.microsoft.com/office/drawing/2014/main" id="{4711F836-D8FB-411D-BC4E-EC3163D300D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261600" y="1580400"/>
            <a:ext cx="914400" cy="914400"/>
          </a:xfrm>
          <a:prstGeom prst="rect">
            <a:avLst/>
          </a:prstGeom>
        </p:spPr>
      </p:pic>
      <p:pic>
        <p:nvPicPr>
          <p:cNvPr id="39" name="Gráfico 38" descr="Parede de tijolos">
            <a:extLst>
              <a:ext uri="{FF2B5EF4-FFF2-40B4-BE49-F238E27FC236}">
                <a16:creationId xmlns:a16="http://schemas.microsoft.com/office/drawing/2014/main" id="{B8EAC046-789F-4CE8-B956-8EEE6AE2589D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341600" y="1580400"/>
            <a:ext cx="914400" cy="914400"/>
          </a:xfrm>
          <a:prstGeom prst="rect">
            <a:avLst/>
          </a:prstGeom>
        </p:spPr>
      </p:pic>
      <p:pic>
        <p:nvPicPr>
          <p:cNvPr id="41" name="Gráfico 40" descr="Parede de tijolos">
            <a:extLst>
              <a:ext uri="{FF2B5EF4-FFF2-40B4-BE49-F238E27FC236}">
                <a16:creationId xmlns:a16="http://schemas.microsoft.com/office/drawing/2014/main" id="{973F1AD9-D6A6-405F-831A-2F1D87F81F33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421600" y="1580400"/>
            <a:ext cx="914400" cy="914400"/>
          </a:xfrm>
          <a:prstGeom prst="rect">
            <a:avLst/>
          </a:prstGeom>
        </p:spPr>
      </p:pic>
      <p:pic>
        <p:nvPicPr>
          <p:cNvPr id="43" name="Gráfico 42" descr="Inventário">
            <a:extLst>
              <a:ext uri="{FF2B5EF4-FFF2-40B4-BE49-F238E27FC236}">
                <a16:creationId xmlns:a16="http://schemas.microsoft.com/office/drawing/2014/main" id="{0C430A3E-9474-4082-943C-4A39A21FCEC2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501600" y="1580400"/>
            <a:ext cx="914400" cy="914400"/>
          </a:xfrm>
          <a:prstGeom prst="rect">
            <a:avLst/>
          </a:prstGeom>
        </p:spPr>
      </p:pic>
      <p:pic>
        <p:nvPicPr>
          <p:cNvPr id="45" name="Gráfico 44" descr="Inventário">
            <a:extLst>
              <a:ext uri="{FF2B5EF4-FFF2-40B4-BE49-F238E27FC236}">
                <a16:creationId xmlns:a16="http://schemas.microsoft.com/office/drawing/2014/main" id="{5395D342-69E8-49EF-80D1-0D348C4E71BC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0581600" y="1580400"/>
            <a:ext cx="914400" cy="914400"/>
          </a:xfrm>
          <a:prstGeom prst="rect">
            <a:avLst/>
          </a:prstGeom>
        </p:spPr>
      </p:pic>
      <p:pic>
        <p:nvPicPr>
          <p:cNvPr id="47" name="Gráfico 46" descr="Gatinho">
            <a:extLst>
              <a:ext uri="{FF2B5EF4-FFF2-40B4-BE49-F238E27FC236}">
                <a16:creationId xmlns:a16="http://schemas.microsoft.com/office/drawing/2014/main" id="{B892EAC5-DB92-4D9C-B0F5-4A34119989B2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25600" y="2971800"/>
            <a:ext cx="914400" cy="914400"/>
          </a:xfrm>
          <a:prstGeom prst="rect">
            <a:avLst/>
          </a:prstGeom>
        </p:spPr>
      </p:pic>
      <p:pic>
        <p:nvPicPr>
          <p:cNvPr id="49" name="Gráfico 48" descr="Gatinho">
            <a:extLst>
              <a:ext uri="{FF2B5EF4-FFF2-40B4-BE49-F238E27FC236}">
                <a16:creationId xmlns:a16="http://schemas.microsoft.com/office/drawing/2014/main" id="{30588BEE-15D0-4787-9180-A91F4C8A90A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747200" y="2971800"/>
            <a:ext cx="914400" cy="914400"/>
          </a:xfrm>
          <a:prstGeom prst="rect">
            <a:avLst/>
          </a:prstGeom>
        </p:spPr>
      </p:pic>
      <p:pic>
        <p:nvPicPr>
          <p:cNvPr id="51" name="Gráfico 50" descr="Relâmpago">
            <a:extLst>
              <a:ext uri="{FF2B5EF4-FFF2-40B4-BE49-F238E27FC236}">
                <a16:creationId xmlns:a16="http://schemas.microsoft.com/office/drawing/2014/main" id="{1FCA4097-147D-43D8-895B-53604E14ED9D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101600" y="2971800"/>
            <a:ext cx="914400" cy="914400"/>
          </a:xfrm>
          <a:prstGeom prst="rect">
            <a:avLst/>
          </a:prstGeom>
        </p:spPr>
      </p:pic>
      <p:pic>
        <p:nvPicPr>
          <p:cNvPr id="53" name="Gráfico 52" descr="Relâmpago">
            <a:extLst>
              <a:ext uri="{FF2B5EF4-FFF2-40B4-BE49-F238E27FC236}">
                <a16:creationId xmlns:a16="http://schemas.microsoft.com/office/drawing/2014/main" id="{760359AB-2425-4034-83D5-E098FAF27C28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021600" y="2971800"/>
            <a:ext cx="914400" cy="914400"/>
          </a:xfrm>
          <a:prstGeom prst="rect">
            <a:avLst/>
          </a:prstGeom>
        </p:spPr>
      </p:pic>
      <p:pic>
        <p:nvPicPr>
          <p:cNvPr id="55" name="Gráfico 54" descr="Megafone1">
            <a:extLst>
              <a:ext uri="{FF2B5EF4-FFF2-40B4-BE49-F238E27FC236}">
                <a16:creationId xmlns:a16="http://schemas.microsoft.com/office/drawing/2014/main" id="{146B65E1-F0F0-4E0F-A962-2279F4D86EC3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5181600" y="2971800"/>
            <a:ext cx="914400" cy="914400"/>
          </a:xfrm>
          <a:prstGeom prst="rect">
            <a:avLst/>
          </a:prstGeom>
        </p:spPr>
      </p:pic>
      <p:pic>
        <p:nvPicPr>
          <p:cNvPr id="57" name="Gráfico 56" descr="Megafone1">
            <a:extLst>
              <a:ext uri="{FF2B5EF4-FFF2-40B4-BE49-F238E27FC236}">
                <a16:creationId xmlns:a16="http://schemas.microsoft.com/office/drawing/2014/main" id="{462ED37D-4E7D-4966-BC77-1A39B5D1EAD5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6261600" y="2971800"/>
            <a:ext cx="914400" cy="914400"/>
          </a:xfrm>
          <a:prstGeom prst="rect">
            <a:avLst/>
          </a:prstGeom>
        </p:spPr>
      </p:pic>
      <p:pic>
        <p:nvPicPr>
          <p:cNvPr id="59" name="Gráfico 58" descr="Microscópio">
            <a:extLst>
              <a:ext uri="{FF2B5EF4-FFF2-40B4-BE49-F238E27FC236}">
                <a16:creationId xmlns:a16="http://schemas.microsoft.com/office/drawing/2014/main" id="{EC7459ED-F480-4409-8211-A133C6D2B6EF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7341600" y="2971800"/>
            <a:ext cx="914400" cy="914400"/>
          </a:xfrm>
          <a:prstGeom prst="rect">
            <a:avLst/>
          </a:prstGeom>
        </p:spPr>
      </p:pic>
      <p:pic>
        <p:nvPicPr>
          <p:cNvPr id="61" name="Gráfico 60" descr="Microscópio">
            <a:extLst>
              <a:ext uri="{FF2B5EF4-FFF2-40B4-BE49-F238E27FC236}">
                <a16:creationId xmlns:a16="http://schemas.microsoft.com/office/drawing/2014/main" id="{0D7C3BB8-3D33-4A3F-A0A6-B0F630FD1F4D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8421600" y="2971800"/>
            <a:ext cx="914400" cy="914400"/>
          </a:xfrm>
          <a:prstGeom prst="rect">
            <a:avLst/>
          </a:prstGeom>
        </p:spPr>
      </p:pic>
      <p:pic>
        <p:nvPicPr>
          <p:cNvPr id="63" name="Gráfico 62" descr="Mouse">
            <a:extLst>
              <a:ext uri="{FF2B5EF4-FFF2-40B4-BE49-F238E27FC236}">
                <a16:creationId xmlns:a16="http://schemas.microsoft.com/office/drawing/2014/main" id="{197A6424-8629-449F-B774-A373378404C9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501600" y="2971800"/>
            <a:ext cx="914400" cy="914400"/>
          </a:xfrm>
          <a:prstGeom prst="rect">
            <a:avLst/>
          </a:prstGeom>
        </p:spPr>
      </p:pic>
      <p:pic>
        <p:nvPicPr>
          <p:cNvPr id="65" name="Gráfico 64" descr="Mouse">
            <a:extLst>
              <a:ext uri="{FF2B5EF4-FFF2-40B4-BE49-F238E27FC236}">
                <a16:creationId xmlns:a16="http://schemas.microsoft.com/office/drawing/2014/main" id="{BCBB01D0-B558-43C7-B487-D67CD304B4EA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581600" y="2971800"/>
            <a:ext cx="914400" cy="914400"/>
          </a:xfrm>
          <a:prstGeom prst="rect">
            <a:avLst/>
          </a:prstGeom>
        </p:spPr>
      </p:pic>
      <p:pic>
        <p:nvPicPr>
          <p:cNvPr id="67" name="Gráfico 66" descr="Bigode">
            <a:extLst>
              <a:ext uri="{FF2B5EF4-FFF2-40B4-BE49-F238E27FC236}">
                <a16:creationId xmlns:a16="http://schemas.microsoft.com/office/drawing/2014/main" id="{A6066814-7F49-43E1-A395-094C57834E45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8421600" y="5754600"/>
            <a:ext cx="914400" cy="914400"/>
          </a:xfrm>
          <a:prstGeom prst="rect">
            <a:avLst/>
          </a:prstGeom>
        </p:spPr>
      </p:pic>
      <p:pic>
        <p:nvPicPr>
          <p:cNvPr id="69" name="Gráfico 68" descr="Bigode">
            <a:extLst>
              <a:ext uri="{FF2B5EF4-FFF2-40B4-BE49-F238E27FC236}">
                <a16:creationId xmlns:a16="http://schemas.microsoft.com/office/drawing/2014/main" id="{F0036D7A-4EBE-4898-99A4-5AA67CE01836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7341600" y="5754600"/>
            <a:ext cx="914400" cy="914400"/>
          </a:xfrm>
          <a:prstGeom prst="rect">
            <a:avLst/>
          </a:prstGeom>
        </p:spPr>
      </p:pic>
      <p:pic>
        <p:nvPicPr>
          <p:cNvPr id="71" name="Gráfico 70" descr="Rede">
            <a:extLst>
              <a:ext uri="{FF2B5EF4-FFF2-40B4-BE49-F238E27FC236}">
                <a16:creationId xmlns:a16="http://schemas.microsoft.com/office/drawing/2014/main" id="{80E74A1F-0ADA-4EC4-B77B-56F3DB69B5AE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525600" y="4363200"/>
            <a:ext cx="914400" cy="914400"/>
          </a:xfrm>
          <a:prstGeom prst="rect">
            <a:avLst/>
          </a:prstGeom>
        </p:spPr>
      </p:pic>
      <p:pic>
        <p:nvPicPr>
          <p:cNvPr id="73" name="Gráfico 72" descr="Rede">
            <a:extLst>
              <a:ext uri="{FF2B5EF4-FFF2-40B4-BE49-F238E27FC236}">
                <a16:creationId xmlns:a16="http://schemas.microsoft.com/office/drawing/2014/main" id="{21023A70-27FF-499A-B600-70C29647BE7C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1747200" y="4363200"/>
            <a:ext cx="914400" cy="914400"/>
          </a:xfrm>
          <a:prstGeom prst="rect">
            <a:avLst/>
          </a:prstGeom>
        </p:spPr>
      </p:pic>
      <p:pic>
        <p:nvPicPr>
          <p:cNvPr id="75" name="Gráfico 74" descr="Diagrama de rede">
            <a:extLst>
              <a:ext uri="{FF2B5EF4-FFF2-40B4-BE49-F238E27FC236}">
                <a16:creationId xmlns:a16="http://schemas.microsoft.com/office/drawing/2014/main" id="{8DE36CB8-0A4A-4C2A-A218-FCC62D2B1273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3021600" y="4363200"/>
            <a:ext cx="914400" cy="914400"/>
          </a:xfrm>
          <a:prstGeom prst="rect">
            <a:avLst/>
          </a:prstGeom>
        </p:spPr>
      </p:pic>
      <p:pic>
        <p:nvPicPr>
          <p:cNvPr id="77" name="Gráfico 76" descr="Diagrama de rede">
            <a:extLst>
              <a:ext uri="{FF2B5EF4-FFF2-40B4-BE49-F238E27FC236}">
                <a16:creationId xmlns:a16="http://schemas.microsoft.com/office/drawing/2014/main" id="{A0022B00-E8C6-4526-BB96-F87E432C71A6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4101600" y="4363200"/>
            <a:ext cx="914400" cy="914400"/>
          </a:xfrm>
          <a:prstGeom prst="rect">
            <a:avLst/>
          </a:prstGeom>
        </p:spPr>
      </p:pic>
      <p:pic>
        <p:nvPicPr>
          <p:cNvPr id="79" name="Gráfico 78" descr="Clipe de papel">
            <a:extLst>
              <a:ext uri="{FF2B5EF4-FFF2-40B4-BE49-F238E27FC236}">
                <a16:creationId xmlns:a16="http://schemas.microsoft.com/office/drawing/2014/main" id="{EEB0FCC1-A721-4FE6-A11C-E42C0474D85D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5181600" y="4363200"/>
            <a:ext cx="914400" cy="914400"/>
          </a:xfrm>
          <a:prstGeom prst="rect">
            <a:avLst/>
          </a:prstGeom>
        </p:spPr>
      </p:pic>
      <p:pic>
        <p:nvPicPr>
          <p:cNvPr id="81" name="Gráfico 80" descr="Clipe de papel">
            <a:extLst>
              <a:ext uri="{FF2B5EF4-FFF2-40B4-BE49-F238E27FC236}">
                <a16:creationId xmlns:a16="http://schemas.microsoft.com/office/drawing/2014/main" id="{511BE315-EE58-425F-A1C5-42DE2D33C0B5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6261600" y="4363200"/>
            <a:ext cx="914400" cy="914400"/>
          </a:xfrm>
          <a:prstGeom prst="rect">
            <a:avLst/>
          </a:prstGeom>
        </p:spPr>
      </p:pic>
      <p:pic>
        <p:nvPicPr>
          <p:cNvPr id="83" name="Gráfico 82" descr="Filantropia">
            <a:extLst>
              <a:ext uri="{FF2B5EF4-FFF2-40B4-BE49-F238E27FC236}">
                <a16:creationId xmlns:a16="http://schemas.microsoft.com/office/drawing/2014/main" id="{F0DDFE33-B704-450D-A2E8-87CCDB1EBB4D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7341600" y="4363200"/>
            <a:ext cx="914400" cy="914400"/>
          </a:xfrm>
          <a:prstGeom prst="rect">
            <a:avLst/>
          </a:prstGeom>
        </p:spPr>
      </p:pic>
      <p:pic>
        <p:nvPicPr>
          <p:cNvPr id="85" name="Gráfico 84" descr="Filantropia">
            <a:extLst>
              <a:ext uri="{FF2B5EF4-FFF2-40B4-BE49-F238E27FC236}">
                <a16:creationId xmlns:a16="http://schemas.microsoft.com/office/drawing/2014/main" id="{227B1AF1-AB16-400C-A4CE-3E91380E09D6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8421600" y="4363200"/>
            <a:ext cx="914400" cy="914400"/>
          </a:xfrm>
          <a:prstGeom prst="rect">
            <a:avLst/>
          </a:prstGeom>
        </p:spPr>
      </p:pic>
      <p:pic>
        <p:nvPicPr>
          <p:cNvPr id="87" name="Gráfico 86" descr="Forma de pirâmide">
            <a:extLst>
              <a:ext uri="{FF2B5EF4-FFF2-40B4-BE49-F238E27FC236}">
                <a16:creationId xmlns:a16="http://schemas.microsoft.com/office/drawing/2014/main" id="{21873E36-32FD-4640-917F-52849F513989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9501600" y="4363200"/>
            <a:ext cx="914400" cy="914400"/>
          </a:xfrm>
          <a:prstGeom prst="rect">
            <a:avLst/>
          </a:prstGeom>
        </p:spPr>
      </p:pic>
      <p:pic>
        <p:nvPicPr>
          <p:cNvPr id="89" name="Gráfico 88" descr="Forma de pirâmide">
            <a:extLst>
              <a:ext uri="{FF2B5EF4-FFF2-40B4-BE49-F238E27FC236}">
                <a16:creationId xmlns:a16="http://schemas.microsoft.com/office/drawing/2014/main" id="{E4B420D1-AECB-4589-8565-0710BDC718C4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10581600" y="4363200"/>
            <a:ext cx="914400" cy="914400"/>
          </a:xfrm>
          <a:prstGeom prst="rect">
            <a:avLst/>
          </a:prstGeom>
        </p:spPr>
      </p:pic>
      <p:pic>
        <p:nvPicPr>
          <p:cNvPr id="91" name="Gráfico 90" descr="Mão de robô">
            <a:extLst>
              <a:ext uri="{FF2B5EF4-FFF2-40B4-BE49-F238E27FC236}">
                <a16:creationId xmlns:a16="http://schemas.microsoft.com/office/drawing/2014/main" id="{3D9182DB-A163-489A-8CCA-7780864083E9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525600" y="5754600"/>
            <a:ext cx="914400" cy="914400"/>
          </a:xfrm>
          <a:prstGeom prst="rect">
            <a:avLst/>
          </a:prstGeom>
        </p:spPr>
      </p:pic>
      <p:pic>
        <p:nvPicPr>
          <p:cNvPr id="93" name="Gráfico 92" descr="Mão de robô">
            <a:extLst>
              <a:ext uri="{FF2B5EF4-FFF2-40B4-BE49-F238E27FC236}">
                <a16:creationId xmlns:a16="http://schemas.microsoft.com/office/drawing/2014/main" id="{F8EA868E-3D99-4406-8D9E-69AEFE98906B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1747200" y="5754600"/>
            <a:ext cx="914400" cy="914400"/>
          </a:xfrm>
          <a:prstGeom prst="rect">
            <a:avLst/>
          </a:prstGeom>
        </p:spPr>
      </p:pic>
      <p:pic>
        <p:nvPicPr>
          <p:cNvPr id="95" name="Gráfico 94" descr="Embaralhar">
            <a:extLst>
              <a:ext uri="{FF2B5EF4-FFF2-40B4-BE49-F238E27FC236}">
                <a16:creationId xmlns:a16="http://schemas.microsoft.com/office/drawing/2014/main" id="{B59B2B06-E497-4AA0-933E-E582A106B346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3021600" y="5754600"/>
            <a:ext cx="914400" cy="914400"/>
          </a:xfrm>
          <a:prstGeom prst="rect">
            <a:avLst/>
          </a:prstGeom>
        </p:spPr>
      </p:pic>
      <p:pic>
        <p:nvPicPr>
          <p:cNvPr id="97" name="Gráfico 96" descr="Embaralhar">
            <a:extLst>
              <a:ext uri="{FF2B5EF4-FFF2-40B4-BE49-F238E27FC236}">
                <a16:creationId xmlns:a16="http://schemas.microsoft.com/office/drawing/2014/main" id="{EA1747B4-844B-4304-8720-F61073B11A66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4101600" y="5754600"/>
            <a:ext cx="914400" cy="914400"/>
          </a:xfrm>
          <a:prstGeom prst="rect">
            <a:avLst/>
          </a:prstGeom>
        </p:spPr>
      </p:pic>
      <p:pic>
        <p:nvPicPr>
          <p:cNvPr id="99" name="Gráfico 98" descr="Serpente">
            <a:extLst>
              <a:ext uri="{FF2B5EF4-FFF2-40B4-BE49-F238E27FC236}">
                <a16:creationId xmlns:a16="http://schemas.microsoft.com/office/drawing/2014/main" id="{049D3E93-4682-457B-BC31-4757A83DF2CF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5181600" y="5754600"/>
            <a:ext cx="914400" cy="914400"/>
          </a:xfrm>
          <a:prstGeom prst="rect">
            <a:avLst/>
          </a:prstGeom>
        </p:spPr>
      </p:pic>
      <p:pic>
        <p:nvPicPr>
          <p:cNvPr id="101" name="Gráfico 100" descr="Serpente">
            <a:extLst>
              <a:ext uri="{FF2B5EF4-FFF2-40B4-BE49-F238E27FC236}">
                <a16:creationId xmlns:a16="http://schemas.microsoft.com/office/drawing/2014/main" id="{6FB31B9D-7B00-4C69-9C40-AE64E857F304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6261600" y="5754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25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 descr="Diversos">
            <a:extLst>
              <a:ext uri="{FF2B5EF4-FFF2-40B4-BE49-F238E27FC236}">
                <a16:creationId xmlns:a16="http://schemas.microsoft.com/office/drawing/2014/main" id="{10CA1826-5A1B-4345-9C2B-092C90C34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000" y="52966"/>
            <a:ext cx="914400" cy="914400"/>
          </a:xfrm>
          <a:prstGeom prst="rect">
            <a:avLst/>
          </a:prstGeom>
        </p:spPr>
      </p:pic>
      <p:pic>
        <p:nvPicPr>
          <p:cNvPr id="5" name="Gráfico 4" descr="Diversos">
            <a:extLst>
              <a:ext uri="{FF2B5EF4-FFF2-40B4-BE49-F238E27FC236}">
                <a16:creationId xmlns:a16="http://schemas.microsoft.com/office/drawing/2014/main" id="{C49280D7-DE82-4EDF-9CBC-4B7AB7085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98800" y="67435"/>
            <a:ext cx="914400" cy="914400"/>
          </a:xfrm>
          <a:prstGeom prst="rect">
            <a:avLst/>
          </a:prstGeom>
        </p:spPr>
      </p:pic>
      <p:pic>
        <p:nvPicPr>
          <p:cNvPr id="7" name="Gráfico 6" descr="Dinheiro">
            <a:extLst>
              <a:ext uri="{FF2B5EF4-FFF2-40B4-BE49-F238E27FC236}">
                <a16:creationId xmlns:a16="http://schemas.microsoft.com/office/drawing/2014/main" id="{0C2AFD8E-38BC-4E32-9D88-39D05E3F33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61600" y="40744"/>
            <a:ext cx="914400" cy="914400"/>
          </a:xfrm>
          <a:prstGeom prst="rect">
            <a:avLst/>
          </a:prstGeom>
        </p:spPr>
      </p:pic>
      <p:pic>
        <p:nvPicPr>
          <p:cNvPr id="9" name="Gráfico 8" descr="Dinheiro">
            <a:extLst>
              <a:ext uri="{FF2B5EF4-FFF2-40B4-BE49-F238E27FC236}">
                <a16:creationId xmlns:a16="http://schemas.microsoft.com/office/drawing/2014/main" id="{7E70546C-7006-425E-A0C6-AB19A2CE1C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24400" y="40744"/>
            <a:ext cx="914400" cy="914400"/>
          </a:xfrm>
          <a:prstGeom prst="rect">
            <a:avLst/>
          </a:prstGeom>
        </p:spPr>
      </p:pic>
      <p:pic>
        <p:nvPicPr>
          <p:cNvPr id="11" name="Gráfico 10" descr="Calendário mensal">
            <a:extLst>
              <a:ext uri="{FF2B5EF4-FFF2-40B4-BE49-F238E27FC236}">
                <a16:creationId xmlns:a16="http://schemas.microsoft.com/office/drawing/2014/main" id="{8CEBE8BD-CB05-418F-B808-7021B65BE5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87200" y="40744"/>
            <a:ext cx="914400" cy="914400"/>
          </a:xfrm>
          <a:prstGeom prst="rect">
            <a:avLst/>
          </a:prstGeom>
        </p:spPr>
      </p:pic>
      <p:pic>
        <p:nvPicPr>
          <p:cNvPr id="13" name="Gráfico 12" descr="Calendário mensal">
            <a:extLst>
              <a:ext uri="{FF2B5EF4-FFF2-40B4-BE49-F238E27FC236}">
                <a16:creationId xmlns:a16="http://schemas.microsoft.com/office/drawing/2014/main" id="{043DDD9E-258B-475A-AAD3-8BF4A27FB5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50000" y="67435"/>
            <a:ext cx="914400" cy="914400"/>
          </a:xfrm>
          <a:prstGeom prst="rect">
            <a:avLst/>
          </a:prstGeom>
        </p:spPr>
      </p:pic>
      <p:pic>
        <p:nvPicPr>
          <p:cNvPr id="15" name="Gráfico 14" descr="Caixa de embalagem aberta">
            <a:extLst>
              <a:ext uri="{FF2B5EF4-FFF2-40B4-BE49-F238E27FC236}">
                <a16:creationId xmlns:a16="http://schemas.microsoft.com/office/drawing/2014/main" id="{DD850CFC-7330-42BB-8899-7072F470F7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12800" y="67435"/>
            <a:ext cx="914400" cy="914400"/>
          </a:xfrm>
          <a:prstGeom prst="rect">
            <a:avLst/>
          </a:prstGeom>
        </p:spPr>
      </p:pic>
      <p:pic>
        <p:nvPicPr>
          <p:cNvPr id="17" name="Gráfico 16" descr="Caixa de embalagem aberta">
            <a:extLst>
              <a:ext uri="{FF2B5EF4-FFF2-40B4-BE49-F238E27FC236}">
                <a16:creationId xmlns:a16="http://schemas.microsoft.com/office/drawing/2014/main" id="{1113EACB-87DA-4849-94D3-3E8CDD48430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5600" y="72062"/>
            <a:ext cx="914400" cy="914400"/>
          </a:xfrm>
          <a:prstGeom prst="rect">
            <a:avLst/>
          </a:prstGeom>
        </p:spPr>
      </p:pic>
      <p:pic>
        <p:nvPicPr>
          <p:cNvPr id="19" name="Gráfico 18" descr="Gambá">
            <a:extLst>
              <a:ext uri="{FF2B5EF4-FFF2-40B4-BE49-F238E27FC236}">
                <a16:creationId xmlns:a16="http://schemas.microsoft.com/office/drawing/2014/main" id="{6108555E-D5A1-45A9-AB5E-833479CAB0C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38400" y="67435"/>
            <a:ext cx="914400" cy="914400"/>
          </a:xfrm>
          <a:prstGeom prst="rect">
            <a:avLst/>
          </a:prstGeom>
        </p:spPr>
      </p:pic>
      <p:pic>
        <p:nvPicPr>
          <p:cNvPr id="21" name="Gráfico 20" descr="Gambá">
            <a:extLst>
              <a:ext uri="{FF2B5EF4-FFF2-40B4-BE49-F238E27FC236}">
                <a16:creationId xmlns:a16="http://schemas.microsoft.com/office/drawing/2014/main" id="{071E1966-40F1-421E-80B6-D20192A2198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801200" y="52966"/>
            <a:ext cx="914400" cy="914400"/>
          </a:xfrm>
          <a:prstGeom prst="rect">
            <a:avLst/>
          </a:prstGeom>
        </p:spPr>
      </p:pic>
      <p:pic>
        <p:nvPicPr>
          <p:cNvPr id="23" name="Gráfico 22" descr="Preguiça">
            <a:extLst>
              <a:ext uri="{FF2B5EF4-FFF2-40B4-BE49-F238E27FC236}">
                <a16:creationId xmlns:a16="http://schemas.microsoft.com/office/drawing/2014/main" id="{6A770817-C831-4704-83F3-AE2256F8AED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36000" y="1269000"/>
            <a:ext cx="914400" cy="914400"/>
          </a:xfrm>
          <a:prstGeom prst="rect">
            <a:avLst/>
          </a:prstGeom>
        </p:spPr>
      </p:pic>
      <p:pic>
        <p:nvPicPr>
          <p:cNvPr id="25" name="Gráfico 24" descr="Preguiça">
            <a:extLst>
              <a:ext uri="{FF2B5EF4-FFF2-40B4-BE49-F238E27FC236}">
                <a16:creationId xmlns:a16="http://schemas.microsoft.com/office/drawing/2014/main" id="{7C1DC25E-7A95-4217-A2DB-7B611B069A5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498800" y="1269000"/>
            <a:ext cx="914400" cy="914400"/>
          </a:xfrm>
          <a:prstGeom prst="rect">
            <a:avLst/>
          </a:prstGeom>
        </p:spPr>
      </p:pic>
      <p:pic>
        <p:nvPicPr>
          <p:cNvPr id="27" name="Gráfico 26" descr="Caracol">
            <a:extLst>
              <a:ext uri="{FF2B5EF4-FFF2-40B4-BE49-F238E27FC236}">
                <a16:creationId xmlns:a16="http://schemas.microsoft.com/office/drawing/2014/main" id="{77D579DF-EE63-45BF-88CE-6FD3280B193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661600" y="1269000"/>
            <a:ext cx="914400" cy="914400"/>
          </a:xfrm>
          <a:prstGeom prst="rect">
            <a:avLst/>
          </a:prstGeom>
        </p:spPr>
      </p:pic>
      <p:pic>
        <p:nvPicPr>
          <p:cNvPr id="29" name="Gráfico 28" descr="Caracol">
            <a:extLst>
              <a:ext uri="{FF2B5EF4-FFF2-40B4-BE49-F238E27FC236}">
                <a16:creationId xmlns:a16="http://schemas.microsoft.com/office/drawing/2014/main" id="{CF6EA04C-D844-4873-98D6-8413B8E8B64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24400" y="1271318"/>
            <a:ext cx="914400" cy="914400"/>
          </a:xfrm>
          <a:prstGeom prst="rect">
            <a:avLst/>
          </a:prstGeom>
        </p:spPr>
      </p:pic>
      <p:pic>
        <p:nvPicPr>
          <p:cNvPr id="31" name="Gráfico 30" descr="Velocímetro baixo">
            <a:extLst>
              <a:ext uri="{FF2B5EF4-FFF2-40B4-BE49-F238E27FC236}">
                <a16:creationId xmlns:a16="http://schemas.microsoft.com/office/drawing/2014/main" id="{10AC6589-50E7-461B-BE40-0A7EAECB3F6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987200" y="1269000"/>
            <a:ext cx="914400" cy="914400"/>
          </a:xfrm>
          <a:prstGeom prst="rect">
            <a:avLst/>
          </a:prstGeom>
        </p:spPr>
      </p:pic>
      <p:pic>
        <p:nvPicPr>
          <p:cNvPr id="33" name="Gráfico 32" descr="Velocímetro baixo">
            <a:extLst>
              <a:ext uri="{FF2B5EF4-FFF2-40B4-BE49-F238E27FC236}">
                <a16:creationId xmlns:a16="http://schemas.microsoft.com/office/drawing/2014/main" id="{87F8FDF9-CB8B-479F-9E63-527E1059EC9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150000" y="1269000"/>
            <a:ext cx="914400" cy="914400"/>
          </a:xfrm>
          <a:prstGeom prst="rect">
            <a:avLst/>
          </a:prstGeom>
        </p:spPr>
      </p:pic>
      <p:pic>
        <p:nvPicPr>
          <p:cNvPr id="35" name="Gráfico 34" descr="Teia de aranha">
            <a:extLst>
              <a:ext uri="{FF2B5EF4-FFF2-40B4-BE49-F238E27FC236}">
                <a16:creationId xmlns:a16="http://schemas.microsoft.com/office/drawing/2014/main" id="{A6C95CBC-9820-449A-ADBE-7A202FB9CD4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312800" y="1269000"/>
            <a:ext cx="914400" cy="914400"/>
          </a:xfrm>
          <a:prstGeom prst="rect">
            <a:avLst/>
          </a:prstGeom>
        </p:spPr>
      </p:pic>
      <p:pic>
        <p:nvPicPr>
          <p:cNvPr id="37" name="Gráfico 36" descr="Teia de aranha">
            <a:extLst>
              <a:ext uri="{FF2B5EF4-FFF2-40B4-BE49-F238E27FC236}">
                <a16:creationId xmlns:a16="http://schemas.microsoft.com/office/drawing/2014/main" id="{077A3532-F75F-47B3-99AA-27D37F4A944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475600" y="1269000"/>
            <a:ext cx="914400" cy="914400"/>
          </a:xfrm>
          <a:prstGeom prst="rect">
            <a:avLst/>
          </a:prstGeom>
        </p:spPr>
      </p:pic>
      <p:pic>
        <p:nvPicPr>
          <p:cNvPr id="39" name="Gráfico 38" descr="Volante">
            <a:extLst>
              <a:ext uri="{FF2B5EF4-FFF2-40B4-BE49-F238E27FC236}">
                <a16:creationId xmlns:a16="http://schemas.microsoft.com/office/drawing/2014/main" id="{00298A82-0009-461C-9DB3-E5E68BDD833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638400" y="1269000"/>
            <a:ext cx="914400" cy="914400"/>
          </a:xfrm>
          <a:prstGeom prst="rect">
            <a:avLst/>
          </a:prstGeom>
        </p:spPr>
      </p:pic>
      <p:pic>
        <p:nvPicPr>
          <p:cNvPr id="41" name="Gráfico 40" descr="Volante">
            <a:extLst>
              <a:ext uri="{FF2B5EF4-FFF2-40B4-BE49-F238E27FC236}">
                <a16:creationId xmlns:a16="http://schemas.microsoft.com/office/drawing/2014/main" id="{149A3ABB-D7AB-4AFF-8418-61120C59338A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0801200" y="1269000"/>
            <a:ext cx="914400" cy="914400"/>
          </a:xfrm>
          <a:prstGeom prst="rect">
            <a:avLst/>
          </a:prstGeom>
        </p:spPr>
      </p:pic>
      <p:pic>
        <p:nvPicPr>
          <p:cNvPr id="43" name="Gráfico 42" descr="Submarino">
            <a:extLst>
              <a:ext uri="{FF2B5EF4-FFF2-40B4-BE49-F238E27FC236}">
                <a16:creationId xmlns:a16="http://schemas.microsoft.com/office/drawing/2014/main" id="{0054A0BB-4206-4FD1-80BB-7ADBC6389B63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336000" y="2485034"/>
            <a:ext cx="914400" cy="914400"/>
          </a:xfrm>
          <a:prstGeom prst="rect">
            <a:avLst/>
          </a:prstGeom>
        </p:spPr>
      </p:pic>
      <p:pic>
        <p:nvPicPr>
          <p:cNvPr id="45" name="Gráfico 44" descr="Submarino">
            <a:extLst>
              <a:ext uri="{FF2B5EF4-FFF2-40B4-BE49-F238E27FC236}">
                <a16:creationId xmlns:a16="http://schemas.microsoft.com/office/drawing/2014/main" id="{1F6D3EC6-1CD5-4A88-9F6D-41AA8265E72D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498800" y="2470565"/>
            <a:ext cx="914400" cy="914400"/>
          </a:xfrm>
          <a:prstGeom prst="rect">
            <a:avLst/>
          </a:prstGeom>
        </p:spPr>
      </p:pic>
      <p:pic>
        <p:nvPicPr>
          <p:cNvPr id="47" name="Gráfico 46" descr="Invasão alienígena">
            <a:extLst>
              <a:ext uri="{FF2B5EF4-FFF2-40B4-BE49-F238E27FC236}">
                <a16:creationId xmlns:a16="http://schemas.microsoft.com/office/drawing/2014/main" id="{08183B7E-DFCB-449E-895D-7B1D088C7A65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661600" y="2470565"/>
            <a:ext cx="914400" cy="914400"/>
          </a:xfrm>
          <a:prstGeom prst="rect">
            <a:avLst/>
          </a:prstGeom>
        </p:spPr>
      </p:pic>
      <p:pic>
        <p:nvPicPr>
          <p:cNvPr id="49" name="Gráfico 48" descr="Invasão alienígena">
            <a:extLst>
              <a:ext uri="{FF2B5EF4-FFF2-40B4-BE49-F238E27FC236}">
                <a16:creationId xmlns:a16="http://schemas.microsoft.com/office/drawing/2014/main" id="{3FD6BFE4-DD25-40BE-BF83-4C6AC049FB3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824400" y="2485034"/>
            <a:ext cx="914400" cy="914400"/>
          </a:xfrm>
          <a:prstGeom prst="rect">
            <a:avLst/>
          </a:prstGeom>
        </p:spPr>
      </p:pic>
      <p:pic>
        <p:nvPicPr>
          <p:cNvPr id="51" name="Gráfico 50" descr="Seta circular">
            <a:extLst>
              <a:ext uri="{FF2B5EF4-FFF2-40B4-BE49-F238E27FC236}">
                <a16:creationId xmlns:a16="http://schemas.microsoft.com/office/drawing/2014/main" id="{C51A7E84-4F2F-45B3-A04C-A02230C1B97F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0273119" y="5986042"/>
            <a:ext cx="507660" cy="507660"/>
          </a:xfrm>
          <a:prstGeom prst="rect">
            <a:avLst/>
          </a:prstGeom>
        </p:spPr>
      </p:pic>
      <p:pic>
        <p:nvPicPr>
          <p:cNvPr id="53" name="Gráfico 52" descr="Fluxograma">
            <a:extLst>
              <a:ext uri="{FF2B5EF4-FFF2-40B4-BE49-F238E27FC236}">
                <a16:creationId xmlns:a16="http://schemas.microsoft.com/office/drawing/2014/main" id="{9F348EEB-391F-4327-A31C-66EFF8D287D9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0273119" y="3789000"/>
            <a:ext cx="507660" cy="507660"/>
          </a:xfrm>
          <a:prstGeom prst="rect">
            <a:avLst/>
          </a:prstGeom>
        </p:spPr>
      </p:pic>
      <p:pic>
        <p:nvPicPr>
          <p:cNvPr id="55" name="Gráfico 54" descr="Pesquisa">
            <a:extLst>
              <a:ext uri="{FF2B5EF4-FFF2-40B4-BE49-F238E27FC236}">
                <a16:creationId xmlns:a16="http://schemas.microsoft.com/office/drawing/2014/main" id="{387F7F77-AB6B-4A8C-AEBC-B7215AA5AA09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1109843" y="3789000"/>
            <a:ext cx="507660" cy="507660"/>
          </a:xfrm>
          <a:prstGeom prst="rect">
            <a:avLst/>
          </a:prstGeom>
        </p:spPr>
      </p:pic>
      <p:pic>
        <p:nvPicPr>
          <p:cNvPr id="57" name="Gráfico 56" descr="Nuvem">
            <a:extLst>
              <a:ext uri="{FF2B5EF4-FFF2-40B4-BE49-F238E27FC236}">
                <a16:creationId xmlns:a16="http://schemas.microsoft.com/office/drawing/2014/main" id="{CDC0D5A3-8884-4256-9935-2D47FB14B761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0273119" y="4480565"/>
            <a:ext cx="507660" cy="507660"/>
          </a:xfrm>
          <a:prstGeom prst="rect">
            <a:avLst/>
          </a:prstGeom>
        </p:spPr>
      </p:pic>
      <p:pic>
        <p:nvPicPr>
          <p:cNvPr id="59" name="Gráfico 58" descr="Nuvem">
            <a:extLst>
              <a:ext uri="{FF2B5EF4-FFF2-40B4-BE49-F238E27FC236}">
                <a16:creationId xmlns:a16="http://schemas.microsoft.com/office/drawing/2014/main" id="{F9368DCA-265E-4BF1-AF8A-92BB899F9E70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11109843" y="4480565"/>
            <a:ext cx="507660" cy="507660"/>
          </a:xfrm>
          <a:prstGeom prst="rect">
            <a:avLst/>
          </a:prstGeom>
        </p:spPr>
      </p:pic>
      <p:pic>
        <p:nvPicPr>
          <p:cNvPr id="61" name="Gráfico 60" descr="Gráfico de barras">
            <a:extLst>
              <a:ext uri="{FF2B5EF4-FFF2-40B4-BE49-F238E27FC236}">
                <a16:creationId xmlns:a16="http://schemas.microsoft.com/office/drawing/2014/main" id="{9548052F-B32B-47E9-89EC-D82A3C554312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0253036" y="5294477"/>
            <a:ext cx="507660" cy="507660"/>
          </a:xfrm>
          <a:prstGeom prst="rect">
            <a:avLst/>
          </a:prstGeom>
        </p:spPr>
      </p:pic>
      <p:pic>
        <p:nvPicPr>
          <p:cNvPr id="63" name="Gráfico 62" descr="Gráfico de barras">
            <a:extLst>
              <a:ext uri="{FF2B5EF4-FFF2-40B4-BE49-F238E27FC236}">
                <a16:creationId xmlns:a16="http://schemas.microsoft.com/office/drawing/2014/main" id="{A2FC9179-7EC0-4B76-9C7E-82C72E30814B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11109843" y="5294477"/>
            <a:ext cx="507660" cy="507660"/>
          </a:xfrm>
          <a:prstGeom prst="rect">
            <a:avLst/>
          </a:prstGeom>
        </p:spPr>
      </p:pic>
      <p:pic>
        <p:nvPicPr>
          <p:cNvPr id="65" name="Gráfico 64" descr="Robô">
            <a:extLst>
              <a:ext uri="{FF2B5EF4-FFF2-40B4-BE49-F238E27FC236}">
                <a16:creationId xmlns:a16="http://schemas.microsoft.com/office/drawing/2014/main" id="{8B570B5B-3A21-4E65-A5C9-EA17AB21A58A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1109843" y="5986042"/>
            <a:ext cx="507660" cy="507660"/>
          </a:xfrm>
          <a:prstGeom prst="rect">
            <a:avLst/>
          </a:prstGeom>
        </p:spPr>
      </p:pic>
      <p:pic>
        <p:nvPicPr>
          <p:cNvPr id="67" name="Gráfico 66" descr="Diagrama de ramificação">
            <a:extLst>
              <a:ext uri="{FF2B5EF4-FFF2-40B4-BE49-F238E27FC236}">
                <a16:creationId xmlns:a16="http://schemas.microsoft.com/office/drawing/2014/main" id="{8E6459F0-641F-4707-A995-92F5864C9E6A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607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tângulo 163">
            <a:extLst>
              <a:ext uri="{FF2B5EF4-FFF2-40B4-BE49-F238E27FC236}">
                <a16:creationId xmlns:a16="http://schemas.microsoft.com/office/drawing/2014/main" id="{2F2BB1E8-F49E-48C9-8E4D-F9AC2052F3F3}"/>
              </a:ext>
            </a:extLst>
          </p:cNvPr>
          <p:cNvSpPr/>
          <p:nvPr/>
        </p:nvSpPr>
        <p:spPr>
          <a:xfrm>
            <a:off x="1297140" y="90734"/>
            <a:ext cx="10063860" cy="6604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Retângulo 152">
            <a:extLst>
              <a:ext uri="{FF2B5EF4-FFF2-40B4-BE49-F238E27FC236}">
                <a16:creationId xmlns:a16="http://schemas.microsoft.com/office/drawing/2014/main" id="{339A4A1F-BB4B-48D1-B443-C85544540CF5}"/>
              </a:ext>
            </a:extLst>
          </p:cNvPr>
          <p:cNvSpPr/>
          <p:nvPr/>
        </p:nvSpPr>
        <p:spPr>
          <a:xfrm>
            <a:off x="2008756" y="1134000"/>
            <a:ext cx="8722244" cy="5445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767498FE-BA87-4159-B2F0-0D6544AD9C7F}"/>
              </a:ext>
            </a:extLst>
          </p:cNvPr>
          <p:cNvSpPr/>
          <p:nvPr/>
        </p:nvSpPr>
        <p:spPr>
          <a:xfrm>
            <a:off x="2353949" y="1335198"/>
            <a:ext cx="7968651" cy="8355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 anchorCtr="0"/>
          <a:lstStyle/>
          <a:p>
            <a:r>
              <a:rPr lang="pt-BR" dirty="0">
                <a:solidFill>
                  <a:schemeClr val="tx1"/>
                </a:solidFill>
              </a:rPr>
              <a:t>Controle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59010970-6854-4244-97BD-111C5FDBF11F}"/>
              </a:ext>
            </a:extLst>
          </p:cNvPr>
          <p:cNvSpPr/>
          <p:nvPr/>
        </p:nvSpPr>
        <p:spPr>
          <a:xfrm>
            <a:off x="2351623" y="2514154"/>
            <a:ext cx="7974377" cy="25777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 anchorCtr="0"/>
          <a:lstStyle/>
          <a:p>
            <a:r>
              <a:rPr lang="pt-BR" dirty="0">
                <a:solidFill>
                  <a:schemeClr val="tx1"/>
                </a:solidFill>
              </a:rPr>
              <a:t>Dados</a:t>
            </a: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1A37BF13-B8A4-4C1A-AA62-B6C8876294FA}"/>
              </a:ext>
            </a:extLst>
          </p:cNvPr>
          <p:cNvSpPr/>
          <p:nvPr/>
        </p:nvSpPr>
        <p:spPr>
          <a:xfrm>
            <a:off x="7806000" y="2895578"/>
            <a:ext cx="1591878" cy="16202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FC89A4A8-8D88-4EE5-A34C-97B0679C9C15}"/>
              </a:ext>
            </a:extLst>
          </p:cNvPr>
          <p:cNvSpPr/>
          <p:nvPr/>
        </p:nvSpPr>
        <p:spPr>
          <a:xfrm>
            <a:off x="4092610" y="2907094"/>
            <a:ext cx="1591878" cy="16202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Gráfico 8" descr="Volante">
            <a:extLst>
              <a:ext uri="{FF2B5EF4-FFF2-40B4-BE49-F238E27FC236}">
                <a16:creationId xmlns:a16="http://schemas.microsoft.com/office/drawing/2014/main" id="{04175822-697B-4414-B54F-AD1B09E63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4926" y="880170"/>
            <a:ext cx="507660" cy="507660"/>
          </a:xfrm>
          <a:prstGeom prst="rect">
            <a:avLst/>
          </a:prstGeom>
        </p:spPr>
      </p:pic>
      <p:pic>
        <p:nvPicPr>
          <p:cNvPr id="17" name="Gráfico 16" descr="Banco de dados">
            <a:extLst>
              <a:ext uri="{FF2B5EF4-FFF2-40B4-BE49-F238E27FC236}">
                <a16:creationId xmlns:a16="http://schemas.microsoft.com/office/drawing/2014/main" id="{8BF6B8A4-A36F-490F-BB87-111981FA7B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06000" y="3550942"/>
            <a:ext cx="507660" cy="507660"/>
          </a:xfrm>
          <a:prstGeom prst="rect">
            <a:avLst/>
          </a:prstGeom>
        </p:spPr>
      </p:pic>
      <p:pic>
        <p:nvPicPr>
          <p:cNvPr id="35" name="Gráfico 34" descr="Cmd Terminal">
            <a:extLst>
              <a:ext uri="{FF2B5EF4-FFF2-40B4-BE49-F238E27FC236}">
                <a16:creationId xmlns:a16="http://schemas.microsoft.com/office/drawing/2014/main" id="{1491EEA3-8D62-4DEF-84B5-7043CA4FA8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83463" y="162572"/>
            <a:ext cx="507660" cy="507660"/>
          </a:xfrm>
          <a:prstGeom prst="rect">
            <a:avLst/>
          </a:prstGeom>
        </p:spPr>
      </p:pic>
      <p:pic>
        <p:nvPicPr>
          <p:cNvPr id="29" name="Gráfico 28" descr="Controle remoto">
            <a:extLst>
              <a:ext uri="{FF2B5EF4-FFF2-40B4-BE49-F238E27FC236}">
                <a16:creationId xmlns:a16="http://schemas.microsoft.com/office/drawing/2014/main" id="{B8B3E450-C289-4EF8-BBBC-9B5BE8A306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06000" y="1493216"/>
            <a:ext cx="507660" cy="507660"/>
          </a:xfrm>
          <a:prstGeom prst="rect">
            <a:avLst/>
          </a:prstGeom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B7386059-3519-4BB2-986F-D506AB65AAE5}"/>
              </a:ext>
            </a:extLst>
          </p:cNvPr>
          <p:cNvSpPr txBox="1"/>
          <p:nvPr/>
        </p:nvSpPr>
        <p:spPr>
          <a:xfrm>
            <a:off x="6195590" y="561299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CLI ou API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423BF45C-8DD2-4833-A027-A0BD4A380244}"/>
              </a:ext>
            </a:extLst>
          </p:cNvPr>
          <p:cNvSpPr/>
          <p:nvPr/>
        </p:nvSpPr>
        <p:spPr>
          <a:xfrm>
            <a:off x="4115719" y="1562380"/>
            <a:ext cx="5282160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spAutoFit/>
          </a:bodyPr>
          <a:lstStyle/>
          <a:p>
            <a:pPr algn="ctr"/>
            <a:r>
              <a:rPr lang="pt-BR" dirty="0" err="1"/>
              <a:t>istiod</a:t>
            </a:r>
            <a:endParaRPr lang="pt-BR" dirty="0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1EE5D5A8-AC90-4A32-8979-129A9AA1A95F}"/>
              </a:ext>
            </a:extLst>
          </p:cNvPr>
          <p:cNvSpPr/>
          <p:nvPr/>
        </p:nvSpPr>
        <p:spPr>
          <a:xfrm>
            <a:off x="4195806" y="3028060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dirty="0" err="1"/>
              <a:t>istio</a:t>
            </a:r>
            <a:r>
              <a:rPr lang="pt-BR" dirty="0"/>
              <a:t>-proxy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49FAABBE-5F20-4BEA-B682-424B8825FC03}"/>
              </a:ext>
            </a:extLst>
          </p:cNvPr>
          <p:cNvSpPr/>
          <p:nvPr/>
        </p:nvSpPr>
        <p:spPr>
          <a:xfrm>
            <a:off x="7925100" y="3028060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dirty="0" err="1"/>
              <a:t>istio</a:t>
            </a:r>
            <a:r>
              <a:rPr lang="pt-BR" dirty="0"/>
              <a:t>-proxy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2D83FE48-F5C7-44E6-8994-A34626E41891}"/>
              </a:ext>
            </a:extLst>
          </p:cNvPr>
          <p:cNvSpPr/>
          <p:nvPr/>
        </p:nvSpPr>
        <p:spPr>
          <a:xfrm>
            <a:off x="7925850" y="3879086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dirty="0"/>
              <a:t>aplicação</a:t>
            </a: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B34F9FB4-0A5A-410C-BB5B-2BFC38764796}"/>
              </a:ext>
            </a:extLst>
          </p:cNvPr>
          <p:cNvSpPr/>
          <p:nvPr/>
        </p:nvSpPr>
        <p:spPr>
          <a:xfrm>
            <a:off x="4195806" y="3934628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dirty="0"/>
              <a:t>aplicação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2EA578D8-DCC5-4B64-BE4A-725478F38398}"/>
              </a:ext>
            </a:extLst>
          </p:cNvPr>
          <p:cNvSpPr txBox="1"/>
          <p:nvPr/>
        </p:nvSpPr>
        <p:spPr>
          <a:xfrm>
            <a:off x="4480551" y="4534196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A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472AD6D2-8924-4B9B-8F62-71CC030687B5}"/>
              </a:ext>
            </a:extLst>
          </p:cNvPr>
          <p:cNvSpPr txBox="1"/>
          <p:nvPr/>
        </p:nvSpPr>
        <p:spPr>
          <a:xfrm>
            <a:off x="8213852" y="4499487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B</a:t>
            </a:r>
          </a:p>
        </p:txBody>
      </p:sp>
      <p:cxnSp>
        <p:nvCxnSpPr>
          <p:cNvPr id="69" name="Conector de Seta Reta 68">
            <a:extLst>
              <a:ext uri="{FF2B5EF4-FFF2-40B4-BE49-F238E27FC236}">
                <a16:creationId xmlns:a16="http://schemas.microsoft.com/office/drawing/2014/main" id="{96E91800-314C-4D92-A277-060C6DE56954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>
          <a:xfrm flipH="1">
            <a:off x="6756799" y="930631"/>
            <a:ext cx="3" cy="63174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de Seta Reta 71">
            <a:extLst>
              <a:ext uri="{FF2B5EF4-FFF2-40B4-BE49-F238E27FC236}">
                <a16:creationId xmlns:a16="http://schemas.microsoft.com/office/drawing/2014/main" id="{EF9463AD-ABEB-44C3-9F1F-70661D7DFFA3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4872647" y="1905745"/>
            <a:ext cx="0" cy="112231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E46334E4-39AF-450B-931C-7CCAE6CFA19E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8601941" y="1905745"/>
            <a:ext cx="0" cy="112231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717E53B8-1D4B-467C-8C2F-3C7C051E926E}"/>
              </a:ext>
            </a:extLst>
          </p:cNvPr>
          <p:cNvCxnSpPr>
            <a:cxnSpLocks/>
            <a:stCxn id="44" idx="2"/>
            <a:endCxn id="52" idx="0"/>
          </p:cNvCxnSpPr>
          <p:nvPr/>
        </p:nvCxnSpPr>
        <p:spPr>
          <a:xfrm>
            <a:off x="4872647" y="3535720"/>
            <a:ext cx="0" cy="39890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de Seta Reta 83">
            <a:extLst>
              <a:ext uri="{FF2B5EF4-FFF2-40B4-BE49-F238E27FC236}">
                <a16:creationId xmlns:a16="http://schemas.microsoft.com/office/drawing/2014/main" id="{63882596-F184-44DE-9533-DF2972239684}"/>
              </a:ext>
            </a:extLst>
          </p:cNvPr>
          <p:cNvCxnSpPr>
            <a:cxnSpLocks/>
            <a:stCxn id="46" idx="2"/>
            <a:endCxn id="50" idx="0"/>
          </p:cNvCxnSpPr>
          <p:nvPr/>
        </p:nvCxnSpPr>
        <p:spPr>
          <a:xfrm>
            <a:off x="8601941" y="3535720"/>
            <a:ext cx="750" cy="34336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Agrupar 145">
            <a:extLst>
              <a:ext uri="{FF2B5EF4-FFF2-40B4-BE49-F238E27FC236}">
                <a16:creationId xmlns:a16="http://schemas.microsoft.com/office/drawing/2014/main" id="{5B0D6E26-11C0-45B2-8548-BC36BB005D08}"/>
              </a:ext>
            </a:extLst>
          </p:cNvPr>
          <p:cNvGrpSpPr/>
          <p:nvPr/>
        </p:nvGrpSpPr>
        <p:grpSpPr>
          <a:xfrm>
            <a:off x="4371514" y="5319000"/>
            <a:ext cx="5054486" cy="1029902"/>
            <a:chOff x="4461514" y="5219994"/>
            <a:chExt cx="5054486" cy="1029902"/>
          </a:xfrm>
        </p:grpSpPr>
        <p:pic>
          <p:nvPicPr>
            <p:cNvPr id="11" name="Gráfico 10" descr="Alterações e ajustes">
              <a:extLst>
                <a:ext uri="{FF2B5EF4-FFF2-40B4-BE49-F238E27FC236}">
                  <a16:creationId xmlns:a16="http://schemas.microsoft.com/office/drawing/2014/main" id="{31E9AC68-9255-4176-A7D2-87E49AE93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08815" y="5423364"/>
              <a:ext cx="507660" cy="507660"/>
            </a:xfrm>
            <a:prstGeom prst="rect">
              <a:avLst/>
            </a:prstGeom>
          </p:spPr>
        </p:pic>
        <p:pic>
          <p:nvPicPr>
            <p:cNvPr id="37" name="Gráfico 36" descr="Gráfico de Gantt">
              <a:extLst>
                <a:ext uri="{FF2B5EF4-FFF2-40B4-BE49-F238E27FC236}">
                  <a16:creationId xmlns:a16="http://schemas.microsoft.com/office/drawing/2014/main" id="{EB81E94D-18F5-41B6-ADB9-F78F39D7F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510362" y="5423364"/>
              <a:ext cx="507660" cy="507660"/>
            </a:xfrm>
            <a:prstGeom prst="rect">
              <a:avLst/>
            </a:prstGeom>
          </p:spPr>
        </p:pic>
        <p:pic>
          <p:nvPicPr>
            <p:cNvPr id="56" name="Gráfico 55" descr="Diagrama de ramificação">
              <a:extLst>
                <a:ext uri="{FF2B5EF4-FFF2-40B4-BE49-F238E27FC236}">
                  <a16:creationId xmlns:a16="http://schemas.microsoft.com/office/drawing/2014/main" id="{C3672916-A59F-45B4-A69C-B53E2B1C3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387765" y="5219994"/>
              <a:ext cx="914400" cy="914400"/>
            </a:xfrm>
            <a:prstGeom prst="rect">
              <a:avLst/>
            </a:prstGeom>
          </p:spPr>
        </p:pic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id="{758D5BB5-2C7E-48EC-8CA6-E8D4DD42CF71}"/>
                </a:ext>
              </a:extLst>
            </p:cNvPr>
            <p:cNvCxnSpPr>
              <a:cxnSpLocks/>
              <a:stCxn id="56" idx="1"/>
              <a:endCxn id="11" idx="3"/>
            </p:cNvCxnSpPr>
            <p:nvPr/>
          </p:nvCxnSpPr>
          <p:spPr>
            <a:xfrm flipH="1">
              <a:off x="5216475" y="5677194"/>
              <a:ext cx="1171290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de Seta Reta 92">
              <a:extLst>
                <a:ext uri="{FF2B5EF4-FFF2-40B4-BE49-F238E27FC236}">
                  <a16:creationId xmlns:a16="http://schemas.microsoft.com/office/drawing/2014/main" id="{43D0F1A0-06DC-4151-8871-E6A6FED64F4B}"/>
                </a:ext>
              </a:extLst>
            </p:cNvPr>
            <p:cNvCxnSpPr>
              <a:cxnSpLocks/>
              <a:stCxn id="56" idx="3"/>
              <a:endCxn id="37" idx="1"/>
            </p:cNvCxnSpPr>
            <p:nvPr/>
          </p:nvCxnSpPr>
          <p:spPr>
            <a:xfrm>
              <a:off x="7302165" y="5677194"/>
              <a:ext cx="1208197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CaixaDeTexto 96">
              <a:extLst>
                <a:ext uri="{FF2B5EF4-FFF2-40B4-BE49-F238E27FC236}">
                  <a16:creationId xmlns:a16="http://schemas.microsoft.com/office/drawing/2014/main" id="{AB053675-E8C4-4B1D-9E94-E4C111F3706D}"/>
                </a:ext>
              </a:extLst>
            </p:cNvPr>
            <p:cNvSpPr txBox="1"/>
            <p:nvPr/>
          </p:nvSpPr>
          <p:spPr>
            <a:xfrm>
              <a:off x="8012383" y="5880564"/>
              <a:ext cx="15036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Rastreamento</a:t>
              </a:r>
            </a:p>
          </p:txBody>
        </p:sp>
        <p:sp>
          <p:nvSpPr>
            <p:cNvPr id="99" name="CaixaDeTexto 98">
              <a:extLst>
                <a:ext uri="{FF2B5EF4-FFF2-40B4-BE49-F238E27FC236}">
                  <a16:creationId xmlns:a16="http://schemas.microsoft.com/office/drawing/2014/main" id="{FA412B72-68B5-4AA8-9A69-B2812265D8C7}"/>
                </a:ext>
              </a:extLst>
            </p:cNvPr>
            <p:cNvSpPr txBox="1"/>
            <p:nvPr/>
          </p:nvSpPr>
          <p:spPr>
            <a:xfrm>
              <a:off x="4461514" y="5880564"/>
              <a:ext cx="1002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Métricas</a:t>
              </a:r>
            </a:p>
          </p:txBody>
        </p:sp>
      </p:grpSp>
      <p:cxnSp>
        <p:nvCxnSpPr>
          <p:cNvPr id="101" name="Conector de Seta Reta 100">
            <a:extLst>
              <a:ext uri="{FF2B5EF4-FFF2-40B4-BE49-F238E27FC236}">
                <a16:creationId xmlns:a16="http://schemas.microsoft.com/office/drawing/2014/main" id="{E9AF6526-EEFD-4FEB-AE54-CD4D29DC8E3A}"/>
              </a:ext>
            </a:extLst>
          </p:cNvPr>
          <p:cNvCxnSpPr>
            <a:cxnSpLocks/>
          </p:cNvCxnSpPr>
          <p:nvPr/>
        </p:nvCxnSpPr>
        <p:spPr>
          <a:xfrm>
            <a:off x="5515719" y="3255162"/>
            <a:ext cx="1001033" cy="2063837"/>
          </a:xfrm>
          <a:prstGeom prst="straightConnector1">
            <a:avLst/>
          </a:pr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de Seta Reta 100">
            <a:extLst>
              <a:ext uri="{FF2B5EF4-FFF2-40B4-BE49-F238E27FC236}">
                <a16:creationId xmlns:a16="http://schemas.microsoft.com/office/drawing/2014/main" id="{58DC390E-9A79-4CD3-BC13-B7FD99FA1CF7}"/>
              </a:ext>
            </a:extLst>
          </p:cNvPr>
          <p:cNvCxnSpPr>
            <a:cxnSpLocks/>
          </p:cNvCxnSpPr>
          <p:nvPr/>
        </p:nvCxnSpPr>
        <p:spPr>
          <a:xfrm flipH="1">
            <a:off x="6964998" y="3255162"/>
            <a:ext cx="1001033" cy="2063837"/>
          </a:xfrm>
          <a:prstGeom prst="straightConnector1">
            <a:avLst/>
          </a:pr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de Seta Reta 136">
            <a:extLst>
              <a:ext uri="{FF2B5EF4-FFF2-40B4-BE49-F238E27FC236}">
                <a16:creationId xmlns:a16="http://schemas.microsoft.com/office/drawing/2014/main" id="{D2B234B1-6ACF-475E-9577-682A094DB617}"/>
              </a:ext>
            </a:extLst>
          </p:cNvPr>
          <p:cNvCxnSpPr>
            <a:cxnSpLocks/>
            <a:stCxn id="46" idx="1"/>
            <a:endCxn id="44" idx="3"/>
          </p:cNvCxnSpPr>
          <p:nvPr/>
        </p:nvCxnSpPr>
        <p:spPr>
          <a:xfrm flipH="1">
            <a:off x="5549487" y="3281890"/>
            <a:ext cx="2375613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869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 descr="Ábaco">
            <a:extLst>
              <a:ext uri="{FF2B5EF4-FFF2-40B4-BE49-F238E27FC236}">
                <a16:creationId xmlns:a16="http://schemas.microsoft.com/office/drawing/2014/main" id="{DB2F3B72-90F6-45FC-83A9-BFD291F1C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9950" y="354600"/>
            <a:ext cx="914400" cy="914400"/>
          </a:xfrm>
          <a:prstGeom prst="rect">
            <a:avLst/>
          </a:prstGeom>
        </p:spPr>
      </p:pic>
      <p:pic>
        <p:nvPicPr>
          <p:cNvPr id="5" name="Gráfico 4" descr="Ábaco">
            <a:extLst>
              <a:ext uri="{FF2B5EF4-FFF2-40B4-BE49-F238E27FC236}">
                <a16:creationId xmlns:a16="http://schemas.microsoft.com/office/drawing/2014/main" id="{582E8FBA-7274-468B-971C-EC92977148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24126" y="354600"/>
            <a:ext cx="914400" cy="914400"/>
          </a:xfrm>
          <a:prstGeom prst="rect">
            <a:avLst/>
          </a:prstGeom>
        </p:spPr>
      </p:pic>
      <p:pic>
        <p:nvPicPr>
          <p:cNvPr id="7" name="Gráfico 6" descr="Curativo adesivo">
            <a:extLst>
              <a:ext uri="{FF2B5EF4-FFF2-40B4-BE49-F238E27FC236}">
                <a16:creationId xmlns:a16="http://schemas.microsoft.com/office/drawing/2014/main" id="{6E726D7B-4C33-439A-AAEA-588AF7B125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5006" y="1683637"/>
            <a:ext cx="914400" cy="914400"/>
          </a:xfrm>
          <a:prstGeom prst="rect">
            <a:avLst/>
          </a:prstGeom>
        </p:spPr>
      </p:pic>
      <p:pic>
        <p:nvPicPr>
          <p:cNvPr id="9" name="Gráfico 8" descr="Curativo adesivo">
            <a:extLst>
              <a:ext uri="{FF2B5EF4-FFF2-40B4-BE49-F238E27FC236}">
                <a16:creationId xmlns:a16="http://schemas.microsoft.com/office/drawing/2014/main" id="{2EF88F03-7D00-4D41-960B-AC2BC0CDBD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182" y="1683637"/>
            <a:ext cx="914400" cy="914400"/>
          </a:xfrm>
          <a:prstGeom prst="rect">
            <a:avLst/>
          </a:prstGeom>
        </p:spPr>
      </p:pic>
      <p:pic>
        <p:nvPicPr>
          <p:cNvPr id="11" name="Gráfico 10" descr="Ancorar">
            <a:extLst>
              <a:ext uri="{FF2B5EF4-FFF2-40B4-BE49-F238E27FC236}">
                <a16:creationId xmlns:a16="http://schemas.microsoft.com/office/drawing/2014/main" id="{8F58CCF2-4BD7-4F33-8D5F-4504F1A6D1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182" y="354600"/>
            <a:ext cx="914400" cy="914400"/>
          </a:xfrm>
          <a:prstGeom prst="rect">
            <a:avLst/>
          </a:prstGeom>
        </p:spPr>
      </p:pic>
      <p:pic>
        <p:nvPicPr>
          <p:cNvPr id="13" name="Gráfico 12" descr="Ancorar">
            <a:extLst>
              <a:ext uri="{FF2B5EF4-FFF2-40B4-BE49-F238E27FC236}">
                <a16:creationId xmlns:a16="http://schemas.microsoft.com/office/drawing/2014/main" id="{4B0576BE-E929-46A6-8E47-52CEE153DE2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95006" y="354600"/>
            <a:ext cx="914400" cy="914400"/>
          </a:xfrm>
          <a:prstGeom prst="rect">
            <a:avLst/>
          </a:prstGeom>
        </p:spPr>
      </p:pic>
      <p:pic>
        <p:nvPicPr>
          <p:cNvPr id="15" name="Gráfico 14" descr="Mochila">
            <a:extLst>
              <a:ext uri="{FF2B5EF4-FFF2-40B4-BE49-F238E27FC236}">
                <a16:creationId xmlns:a16="http://schemas.microsoft.com/office/drawing/2014/main" id="{DC8478C6-2C2F-449E-984F-919B1CFDE4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00830" y="1683637"/>
            <a:ext cx="914400" cy="914400"/>
          </a:xfrm>
          <a:prstGeom prst="rect">
            <a:avLst/>
          </a:prstGeom>
        </p:spPr>
      </p:pic>
      <p:pic>
        <p:nvPicPr>
          <p:cNvPr id="17" name="Gráfico 16" descr="Mochila">
            <a:extLst>
              <a:ext uri="{FF2B5EF4-FFF2-40B4-BE49-F238E27FC236}">
                <a16:creationId xmlns:a16="http://schemas.microsoft.com/office/drawing/2014/main" id="{1A1BB6A4-F2EC-48CF-AA1D-ACE24984059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06654" y="1683637"/>
            <a:ext cx="914400" cy="914400"/>
          </a:xfrm>
          <a:prstGeom prst="rect">
            <a:avLst/>
          </a:prstGeom>
        </p:spPr>
      </p:pic>
      <p:pic>
        <p:nvPicPr>
          <p:cNvPr id="19" name="Gráfico 18" descr="Formas Básicas">
            <a:extLst>
              <a:ext uri="{FF2B5EF4-FFF2-40B4-BE49-F238E27FC236}">
                <a16:creationId xmlns:a16="http://schemas.microsoft.com/office/drawing/2014/main" id="{E795FF3E-A935-4C86-886F-5C7164D2CA3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00830" y="354600"/>
            <a:ext cx="914400" cy="914400"/>
          </a:xfrm>
          <a:prstGeom prst="rect">
            <a:avLst/>
          </a:prstGeom>
        </p:spPr>
      </p:pic>
      <p:pic>
        <p:nvPicPr>
          <p:cNvPr id="21" name="Gráfico 20" descr="Formas Básicas">
            <a:extLst>
              <a:ext uri="{FF2B5EF4-FFF2-40B4-BE49-F238E27FC236}">
                <a16:creationId xmlns:a16="http://schemas.microsoft.com/office/drawing/2014/main" id="{8661B76A-4D26-46C8-A13A-7758F4D5DB6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06654" y="354600"/>
            <a:ext cx="914400" cy="914400"/>
          </a:xfrm>
          <a:prstGeom prst="rect">
            <a:avLst/>
          </a:prstGeom>
        </p:spPr>
      </p:pic>
      <p:pic>
        <p:nvPicPr>
          <p:cNvPr id="23" name="Gráfico 22" descr="Béquer">
            <a:extLst>
              <a:ext uri="{FF2B5EF4-FFF2-40B4-BE49-F238E27FC236}">
                <a16:creationId xmlns:a16="http://schemas.microsoft.com/office/drawing/2014/main" id="{0BDFDA03-4660-42AC-A580-FB4A82131A0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912478" y="354600"/>
            <a:ext cx="914400" cy="914400"/>
          </a:xfrm>
          <a:prstGeom prst="rect">
            <a:avLst/>
          </a:prstGeom>
        </p:spPr>
      </p:pic>
      <p:pic>
        <p:nvPicPr>
          <p:cNvPr id="25" name="Gráfico 24" descr="Béquer">
            <a:extLst>
              <a:ext uri="{FF2B5EF4-FFF2-40B4-BE49-F238E27FC236}">
                <a16:creationId xmlns:a16="http://schemas.microsoft.com/office/drawing/2014/main" id="{3C8FB4FF-1441-4DBD-BD59-242082FF789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18302" y="354600"/>
            <a:ext cx="914400" cy="914400"/>
          </a:xfrm>
          <a:prstGeom prst="rect">
            <a:avLst/>
          </a:prstGeom>
        </p:spPr>
      </p:pic>
      <p:pic>
        <p:nvPicPr>
          <p:cNvPr id="27" name="Gráfico 26" descr="Abelha">
            <a:extLst>
              <a:ext uri="{FF2B5EF4-FFF2-40B4-BE49-F238E27FC236}">
                <a16:creationId xmlns:a16="http://schemas.microsoft.com/office/drawing/2014/main" id="{15E3A5B0-64E0-4BDF-95D1-A82D8C1EE8F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735774" y="354600"/>
            <a:ext cx="914400" cy="914400"/>
          </a:xfrm>
          <a:prstGeom prst="rect">
            <a:avLst/>
          </a:prstGeom>
        </p:spPr>
      </p:pic>
      <p:pic>
        <p:nvPicPr>
          <p:cNvPr id="29" name="Gráfico 28" descr="Abelha">
            <a:extLst>
              <a:ext uri="{FF2B5EF4-FFF2-40B4-BE49-F238E27FC236}">
                <a16:creationId xmlns:a16="http://schemas.microsoft.com/office/drawing/2014/main" id="{421EFF13-B244-41E0-9857-2C55C50824B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941600" y="354600"/>
            <a:ext cx="914400" cy="914400"/>
          </a:xfrm>
          <a:prstGeom prst="rect">
            <a:avLst/>
          </a:prstGeom>
        </p:spPr>
      </p:pic>
      <p:pic>
        <p:nvPicPr>
          <p:cNvPr id="31" name="Gráfico 30" descr="Colmeia">
            <a:extLst>
              <a:ext uri="{FF2B5EF4-FFF2-40B4-BE49-F238E27FC236}">
                <a16:creationId xmlns:a16="http://schemas.microsoft.com/office/drawing/2014/main" id="{B8C554A8-1238-4D0C-9203-6F71DF38C66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706654" y="3012674"/>
            <a:ext cx="914400" cy="914400"/>
          </a:xfrm>
          <a:prstGeom prst="rect">
            <a:avLst/>
          </a:prstGeom>
        </p:spPr>
      </p:pic>
      <p:pic>
        <p:nvPicPr>
          <p:cNvPr id="33" name="Gráfico 32" descr="Colmeia">
            <a:extLst>
              <a:ext uri="{FF2B5EF4-FFF2-40B4-BE49-F238E27FC236}">
                <a16:creationId xmlns:a16="http://schemas.microsoft.com/office/drawing/2014/main" id="{840EE794-E5BF-434F-8D96-F20AB0D18FB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500830" y="3012674"/>
            <a:ext cx="914400" cy="914400"/>
          </a:xfrm>
          <a:prstGeom prst="rect">
            <a:avLst/>
          </a:prstGeom>
        </p:spPr>
      </p:pic>
      <p:pic>
        <p:nvPicPr>
          <p:cNvPr id="35" name="Gráfico 34" descr="Caixa">
            <a:extLst>
              <a:ext uri="{FF2B5EF4-FFF2-40B4-BE49-F238E27FC236}">
                <a16:creationId xmlns:a16="http://schemas.microsoft.com/office/drawing/2014/main" id="{BC7F095F-A7BE-4355-86D6-5A81D7E0341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912478" y="3012674"/>
            <a:ext cx="914400" cy="914400"/>
          </a:xfrm>
          <a:prstGeom prst="rect">
            <a:avLst/>
          </a:prstGeom>
        </p:spPr>
      </p:pic>
      <p:pic>
        <p:nvPicPr>
          <p:cNvPr id="37" name="Gráfico 36" descr="Caixa">
            <a:extLst>
              <a:ext uri="{FF2B5EF4-FFF2-40B4-BE49-F238E27FC236}">
                <a16:creationId xmlns:a16="http://schemas.microsoft.com/office/drawing/2014/main" id="{5979D7E5-0C36-4C1D-A343-48B65256B85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118302" y="3012674"/>
            <a:ext cx="914400" cy="914400"/>
          </a:xfrm>
          <a:prstGeom prst="rect">
            <a:avLst/>
          </a:prstGeom>
        </p:spPr>
      </p:pic>
      <p:pic>
        <p:nvPicPr>
          <p:cNvPr id="39" name="Gráfico 38" descr="Carrinho">
            <a:extLst>
              <a:ext uri="{FF2B5EF4-FFF2-40B4-BE49-F238E27FC236}">
                <a16:creationId xmlns:a16="http://schemas.microsoft.com/office/drawing/2014/main" id="{34905623-B076-4CED-BE43-8540834678D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324126" y="3012674"/>
            <a:ext cx="914400" cy="914400"/>
          </a:xfrm>
          <a:prstGeom prst="rect">
            <a:avLst/>
          </a:prstGeom>
        </p:spPr>
      </p:pic>
      <p:pic>
        <p:nvPicPr>
          <p:cNvPr id="41" name="Gráfico 40" descr="Carrinho">
            <a:extLst>
              <a:ext uri="{FF2B5EF4-FFF2-40B4-BE49-F238E27FC236}">
                <a16:creationId xmlns:a16="http://schemas.microsoft.com/office/drawing/2014/main" id="{C7C45E7F-1F40-4753-B283-C25E74396412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529950" y="3012674"/>
            <a:ext cx="914400" cy="914400"/>
          </a:xfrm>
          <a:prstGeom prst="rect">
            <a:avLst/>
          </a:prstGeom>
        </p:spPr>
      </p:pic>
      <p:pic>
        <p:nvPicPr>
          <p:cNvPr id="43" name="Gráfico 42" descr="Parede de tijolos">
            <a:extLst>
              <a:ext uri="{FF2B5EF4-FFF2-40B4-BE49-F238E27FC236}">
                <a16:creationId xmlns:a16="http://schemas.microsoft.com/office/drawing/2014/main" id="{E605BDEF-9AA8-4356-9927-B4ABB6446EC2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9182" y="4341711"/>
            <a:ext cx="914400" cy="914400"/>
          </a:xfrm>
          <a:prstGeom prst="rect">
            <a:avLst/>
          </a:prstGeom>
        </p:spPr>
      </p:pic>
      <p:pic>
        <p:nvPicPr>
          <p:cNvPr id="45" name="Gráfico 44" descr="Parede de tijolos">
            <a:extLst>
              <a:ext uri="{FF2B5EF4-FFF2-40B4-BE49-F238E27FC236}">
                <a16:creationId xmlns:a16="http://schemas.microsoft.com/office/drawing/2014/main" id="{83F02DDB-914B-4B62-A319-230B6C02E3B8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295006" y="4341711"/>
            <a:ext cx="914400" cy="914400"/>
          </a:xfrm>
          <a:prstGeom prst="rect">
            <a:avLst/>
          </a:prstGeom>
        </p:spPr>
      </p:pic>
      <p:pic>
        <p:nvPicPr>
          <p:cNvPr id="47" name="Gráfico 46" descr="Conectado">
            <a:extLst>
              <a:ext uri="{FF2B5EF4-FFF2-40B4-BE49-F238E27FC236}">
                <a16:creationId xmlns:a16="http://schemas.microsoft.com/office/drawing/2014/main" id="{9B3A6F20-A995-472F-AE58-F7737648649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89182" y="5670750"/>
            <a:ext cx="914400" cy="914400"/>
          </a:xfrm>
          <a:prstGeom prst="rect">
            <a:avLst/>
          </a:prstGeom>
        </p:spPr>
      </p:pic>
      <p:pic>
        <p:nvPicPr>
          <p:cNvPr id="49" name="Gráfico 48" descr="Conectado">
            <a:extLst>
              <a:ext uri="{FF2B5EF4-FFF2-40B4-BE49-F238E27FC236}">
                <a16:creationId xmlns:a16="http://schemas.microsoft.com/office/drawing/2014/main" id="{792C022C-3EA2-4BC0-A69C-F1D214133A0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295006" y="5670750"/>
            <a:ext cx="914400" cy="914400"/>
          </a:xfrm>
          <a:prstGeom prst="rect">
            <a:avLst/>
          </a:prstGeom>
        </p:spPr>
      </p:pic>
      <p:pic>
        <p:nvPicPr>
          <p:cNvPr id="51" name="Gráfico 50" descr="Constelação">
            <a:extLst>
              <a:ext uri="{FF2B5EF4-FFF2-40B4-BE49-F238E27FC236}">
                <a16:creationId xmlns:a16="http://schemas.microsoft.com/office/drawing/2014/main" id="{C4321A55-A44E-46D2-9FB7-65137FFE513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912478" y="5670750"/>
            <a:ext cx="914400" cy="914400"/>
          </a:xfrm>
          <a:prstGeom prst="rect">
            <a:avLst/>
          </a:prstGeom>
        </p:spPr>
      </p:pic>
      <p:pic>
        <p:nvPicPr>
          <p:cNvPr id="53" name="Gráfico 52" descr="Constelação">
            <a:extLst>
              <a:ext uri="{FF2B5EF4-FFF2-40B4-BE49-F238E27FC236}">
                <a16:creationId xmlns:a16="http://schemas.microsoft.com/office/drawing/2014/main" id="{4481C155-94C8-40EC-90C4-0FC97F07A5BD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6118302" y="5670750"/>
            <a:ext cx="914400" cy="914400"/>
          </a:xfrm>
          <a:prstGeom prst="rect">
            <a:avLst/>
          </a:prstGeom>
        </p:spPr>
      </p:pic>
      <p:pic>
        <p:nvPicPr>
          <p:cNvPr id="55" name="Gráfico 54" descr="Cubo">
            <a:extLst>
              <a:ext uri="{FF2B5EF4-FFF2-40B4-BE49-F238E27FC236}">
                <a16:creationId xmlns:a16="http://schemas.microsoft.com/office/drawing/2014/main" id="{A8E232E4-82A3-4C8E-9A65-31B874128483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8529950" y="1683637"/>
            <a:ext cx="914400" cy="914400"/>
          </a:xfrm>
          <a:prstGeom prst="rect">
            <a:avLst/>
          </a:prstGeom>
        </p:spPr>
      </p:pic>
      <p:pic>
        <p:nvPicPr>
          <p:cNvPr id="57" name="Gráfico 56" descr="Cubo">
            <a:extLst>
              <a:ext uri="{FF2B5EF4-FFF2-40B4-BE49-F238E27FC236}">
                <a16:creationId xmlns:a16="http://schemas.microsoft.com/office/drawing/2014/main" id="{5940B1A6-6B6E-4907-B90D-AD3E8C4DCF87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7324126" y="1683637"/>
            <a:ext cx="914400" cy="914400"/>
          </a:xfrm>
          <a:prstGeom prst="rect">
            <a:avLst/>
          </a:prstGeom>
        </p:spPr>
      </p:pic>
      <p:pic>
        <p:nvPicPr>
          <p:cNvPr id="59" name="Gráfico 58" descr="DNA">
            <a:extLst>
              <a:ext uri="{FF2B5EF4-FFF2-40B4-BE49-F238E27FC236}">
                <a16:creationId xmlns:a16="http://schemas.microsoft.com/office/drawing/2014/main" id="{5F94A8C3-0F3F-4C4D-870B-12C85D8D76AE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9735774" y="1682653"/>
            <a:ext cx="914400" cy="914400"/>
          </a:xfrm>
          <a:prstGeom prst="rect">
            <a:avLst/>
          </a:prstGeom>
        </p:spPr>
      </p:pic>
      <p:pic>
        <p:nvPicPr>
          <p:cNvPr id="61" name="Gráfico 60" descr="DNA">
            <a:extLst>
              <a:ext uri="{FF2B5EF4-FFF2-40B4-BE49-F238E27FC236}">
                <a16:creationId xmlns:a16="http://schemas.microsoft.com/office/drawing/2014/main" id="{F2F998EA-94F7-4505-9671-16141B865EDA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0941600" y="1682653"/>
            <a:ext cx="914400" cy="914400"/>
          </a:xfrm>
          <a:prstGeom prst="rect">
            <a:avLst/>
          </a:prstGeom>
        </p:spPr>
      </p:pic>
      <p:pic>
        <p:nvPicPr>
          <p:cNvPr id="63" name="Gráfico 62" descr="Porta aberta">
            <a:extLst>
              <a:ext uri="{FF2B5EF4-FFF2-40B4-BE49-F238E27FC236}">
                <a16:creationId xmlns:a16="http://schemas.microsoft.com/office/drawing/2014/main" id="{97D1EE2E-A29F-4C4B-A0F4-4D81CE8243F6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735774" y="5666811"/>
            <a:ext cx="914400" cy="914400"/>
          </a:xfrm>
          <a:prstGeom prst="rect">
            <a:avLst/>
          </a:prstGeom>
        </p:spPr>
      </p:pic>
      <p:pic>
        <p:nvPicPr>
          <p:cNvPr id="65" name="Gráfico 64" descr="Porta aberta">
            <a:extLst>
              <a:ext uri="{FF2B5EF4-FFF2-40B4-BE49-F238E27FC236}">
                <a16:creationId xmlns:a16="http://schemas.microsoft.com/office/drawing/2014/main" id="{9F6DFF55-4580-4B96-A92F-C11B94B330A2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941600" y="5666811"/>
            <a:ext cx="914400" cy="914400"/>
          </a:xfrm>
          <a:prstGeom prst="rect">
            <a:avLst/>
          </a:prstGeom>
        </p:spPr>
      </p:pic>
      <p:pic>
        <p:nvPicPr>
          <p:cNvPr id="67" name="Gráfico 66" descr="Baixar da nuvem">
            <a:extLst>
              <a:ext uri="{FF2B5EF4-FFF2-40B4-BE49-F238E27FC236}">
                <a16:creationId xmlns:a16="http://schemas.microsoft.com/office/drawing/2014/main" id="{DB62F367-EF63-4374-A9AE-6179E7EF81DF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3706654" y="5670750"/>
            <a:ext cx="914400" cy="914400"/>
          </a:xfrm>
          <a:prstGeom prst="rect">
            <a:avLst/>
          </a:prstGeom>
        </p:spPr>
      </p:pic>
      <p:pic>
        <p:nvPicPr>
          <p:cNvPr id="69" name="Gráfico 68" descr="Baixar da nuvem">
            <a:extLst>
              <a:ext uri="{FF2B5EF4-FFF2-40B4-BE49-F238E27FC236}">
                <a16:creationId xmlns:a16="http://schemas.microsoft.com/office/drawing/2014/main" id="{D787F312-B22C-4B05-A5D6-235CC179B2CA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00830" y="5670750"/>
            <a:ext cx="914400" cy="914400"/>
          </a:xfrm>
          <a:prstGeom prst="rect">
            <a:avLst/>
          </a:prstGeom>
        </p:spPr>
      </p:pic>
      <p:pic>
        <p:nvPicPr>
          <p:cNvPr id="71" name="Gráfico 70" descr="Fogos de artifício">
            <a:extLst>
              <a:ext uri="{FF2B5EF4-FFF2-40B4-BE49-F238E27FC236}">
                <a16:creationId xmlns:a16="http://schemas.microsoft.com/office/drawing/2014/main" id="{71CF68DA-E7B8-49A3-AF55-A4B22BE818E7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10941600" y="3010706"/>
            <a:ext cx="914400" cy="914400"/>
          </a:xfrm>
          <a:prstGeom prst="rect">
            <a:avLst/>
          </a:prstGeom>
        </p:spPr>
      </p:pic>
      <p:pic>
        <p:nvPicPr>
          <p:cNvPr id="73" name="Gráfico 72" descr="Fogos de artifício">
            <a:extLst>
              <a:ext uri="{FF2B5EF4-FFF2-40B4-BE49-F238E27FC236}">
                <a16:creationId xmlns:a16="http://schemas.microsoft.com/office/drawing/2014/main" id="{06A6F3E3-969A-4C53-96BA-24A37EF8F21F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9735774" y="3010706"/>
            <a:ext cx="914400" cy="914400"/>
          </a:xfrm>
          <a:prstGeom prst="rect">
            <a:avLst/>
          </a:prstGeom>
        </p:spPr>
      </p:pic>
      <p:pic>
        <p:nvPicPr>
          <p:cNvPr id="75" name="Gráfico 74" descr="Bandeira">
            <a:extLst>
              <a:ext uri="{FF2B5EF4-FFF2-40B4-BE49-F238E27FC236}">
                <a16:creationId xmlns:a16="http://schemas.microsoft.com/office/drawing/2014/main" id="{04ADBF85-6825-4CE5-8F10-7C787D873282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7324126" y="5670750"/>
            <a:ext cx="914400" cy="914400"/>
          </a:xfrm>
          <a:prstGeom prst="rect">
            <a:avLst/>
          </a:prstGeom>
        </p:spPr>
      </p:pic>
      <p:pic>
        <p:nvPicPr>
          <p:cNvPr id="77" name="Gráfico 76" descr="Bandeira">
            <a:extLst>
              <a:ext uri="{FF2B5EF4-FFF2-40B4-BE49-F238E27FC236}">
                <a16:creationId xmlns:a16="http://schemas.microsoft.com/office/drawing/2014/main" id="{B4038C3E-A6B2-4A8D-867B-35422D2FDD42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8529950" y="5670750"/>
            <a:ext cx="914400" cy="914400"/>
          </a:xfrm>
          <a:prstGeom prst="rect">
            <a:avLst/>
          </a:prstGeom>
        </p:spPr>
      </p:pic>
      <p:pic>
        <p:nvPicPr>
          <p:cNvPr id="79" name="Gráfico 78" descr="Internet das Coisas">
            <a:extLst>
              <a:ext uri="{FF2B5EF4-FFF2-40B4-BE49-F238E27FC236}">
                <a16:creationId xmlns:a16="http://schemas.microsoft.com/office/drawing/2014/main" id="{D6453A3C-3285-4A59-A6AF-D348DD60A0BB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2500830" y="4341711"/>
            <a:ext cx="914400" cy="914400"/>
          </a:xfrm>
          <a:prstGeom prst="rect">
            <a:avLst/>
          </a:prstGeom>
        </p:spPr>
      </p:pic>
      <p:pic>
        <p:nvPicPr>
          <p:cNvPr id="81" name="Gráfico 80" descr="Internet das Coisas">
            <a:extLst>
              <a:ext uri="{FF2B5EF4-FFF2-40B4-BE49-F238E27FC236}">
                <a16:creationId xmlns:a16="http://schemas.microsoft.com/office/drawing/2014/main" id="{D917EC26-CB9F-4862-B0B9-EACFA1446653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3706654" y="4341711"/>
            <a:ext cx="914400" cy="914400"/>
          </a:xfrm>
          <a:prstGeom prst="rect">
            <a:avLst/>
          </a:prstGeom>
        </p:spPr>
      </p:pic>
      <p:pic>
        <p:nvPicPr>
          <p:cNvPr id="83" name="Gráfico 82" descr="Chave">
            <a:extLst>
              <a:ext uri="{FF2B5EF4-FFF2-40B4-BE49-F238E27FC236}">
                <a16:creationId xmlns:a16="http://schemas.microsoft.com/office/drawing/2014/main" id="{0FD17863-B221-45F0-84B0-B15F2441688D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912478" y="4341711"/>
            <a:ext cx="914400" cy="914400"/>
          </a:xfrm>
          <a:prstGeom prst="rect">
            <a:avLst/>
          </a:prstGeom>
        </p:spPr>
      </p:pic>
      <p:pic>
        <p:nvPicPr>
          <p:cNvPr id="85" name="Gráfico 84" descr="Chave">
            <a:extLst>
              <a:ext uri="{FF2B5EF4-FFF2-40B4-BE49-F238E27FC236}">
                <a16:creationId xmlns:a16="http://schemas.microsoft.com/office/drawing/2014/main" id="{FA6BD579-BF0B-4885-8C94-A4259690E11E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6118302" y="4341711"/>
            <a:ext cx="914400" cy="914400"/>
          </a:xfrm>
          <a:prstGeom prst="rect">
            <a:avLst/>
          </a:prstGeom>
        </p:spPr>
      </p:pic>
      <p:pic>
        <p:nvPicPr>
          <p:cNvPr id="87" name="Gráfico 86" descr="Relâmpago">
            <a:extLst>
              <a:ext uri="{FF2B5EF4-FFF2-40B4-BE49-F238E27FC236}">
                <a16:creationId xmlns:a16="http://schemas.microsoft.com/office/drawing/2014/main" id="{701A010F-C802-40EE-BD78-DEA918015751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7324126" y="4341711"/>
            <a:ext cx="914400" cy="914400"/>
          </a:xfrm>
          <a:prstGeom prst="rect">
            <a:avLst/>
          </a:prstGeom>
        </p:spPr>
      </p:pic>
      <p:pic>
        <p:nvPicPr>
          <p:cNvPr id="89" name="Gráfico 88" descr="Relâmpago">
            <a:extLst>
              <a:ext uri="{FF2B5EF4-FFF2-40B4-BE49-F238E27FC236}">
                <a16:creationId xmlns:a16="http://schemas.microsoft.com/office/drawing/2014/main" id="{B0C13D8C-88D6-46F7-A6E4-7D1C7703653E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8529950" y="4341711"/>
            <a:ext cx="914400" cy="914400"/>
          </a:xfrm>
          <a:prstGeom prst="rect">
            <a:avLst/>
          </a:prstGeom>
        </p:spPr>
      </p:pic>
      <p:pic>
        <p:nvPicPr>
          <p:cNvPr id="91" name="Gráfico 90" descr="Luzes acesas">
            <a:extLst>
              <a:ext uri="{FF2B5EF4-FFF2-40B4-BE49-F238E27FC236}">
                <a16:creationId xmlns:a16="http://schemas.microsoft.com/office/drawing/2014/main" id="{911A8D00-B0AE-432F-9059-19763378F557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9735774" y="4338759"/>
            <a:ext cx="914400" cy="914400"/>
          </a:xfrm>
          <a:prstGeom prst="rect">
            <a:avLst/>
          </a:prstGeom>
        </p:spPr>
      </p:pic>
      <p:pic>
        <p:nvPicPr>
          <p:cNvPr id="93" name="Gráfico 92" descr="Luzes acesas">
            <a:extLst>
              <a:ext uri="{FF2B5EF4-FFF2-40B4-BE49-F238E27FC236}">
                <a16:creationId xmlns:a16="http://schemas.microsoft.com/office/drawing/2014/main" id="{784D350E-7DA8-4C2F-AB65-CFF7D2505FD2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10941600" y="4338759"/>
            <a:ext cx="914400" cy="914400"/>
          </a:xfrm>
          <a:prstGeom prst="rect">
            <a:avLst/>
          </a:prstGeom>
        </p:spPr>
      </p:pic>
      <p:pic>
        <p:nvPicPr>
          <p:cNvPr id="95" name="Gráfico 94" descr="Perdido">
            <a:extLst>
              <a:ext uri="{FF2B5EF4-FFF2-40B4-BE49-F238E27FC236}">
                <a16:creationId xmlns:a16="http://schemas.microsoft.com/office/drawing/2014/main" id="{088C5F29-CC12-4FBD-978A-746BCC4C10CB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4912478" y="1683637"/>
            <a:ext cx="914400" cy="914400"/>
          </a:xfrm>
          <a:prstGeom prst="rect">
            <a:avLst/>
          </a:prstGeom>
        </p:spPr>
      </p:pic>
      <p:pic>
        <p:nvPicPr>
          <p:cNvPr id="97" name="Gráfico 96" descr="Perdido">
            <a:extLst>
              <a:ext uri="{FF2B5EF4-FFF2-40B4-BE49-F238E27FC236}">
                <a16:creationId xmlns:a16="http://schemas.microsoft.com/office/drawing/2014/main" id="{A0E2852A-F0F7-439D-8568-3FFE22C78B7E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6118302" y="1683637"/>
            <a:ext cx="914400" cy="914400"/>
          </a:xfrm>
          <a:prstGeom prst="rect">
            <a:avLst/>
          </a:prstGeom>
        </p:spPr>
      </p:pic>
      <p:pic>
        <p:nvPicPr>
          <p:cNvPr id="99" name="Gráfico 98" descr="Microscópio">
            <a:extLst>
              <a:ext uri="{FF2B5EF4-FFF2-40B4-BE49-F238E27FC236}">
                <a16:creationId xmlns:a16="http://schemas.microsoft.com/office/drawing/2014/main" id="{ABE29F2C-B735-4EA6-BE3B-4A4F6AA0181E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89182" y="3012674"/>
            <a:ext cx="914400" cy="914400"/>
          </a:xfrm>
          <a:prstGeom prst="rect">
            <a:avLst/>
          </a:prstGeom>
        </p:spPr>
      </p:pic>
      <p:pic>
        <p:nvPicPr>
          <p:cNvPr id="101" name="Gráfico 100" descr="Microscópio">
            <a:extLst>
              <a:ext uri="{FF2B5EF4-FFF2-40B4-BE49-F238E27FC236}">
                <a16:creationId xmlns:a16="http://schemas.microsoft.com/office/drawing/2014/main" id="{A89FC0A0-0BC0-4421-BB35-66AE63CDF2C1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1295006" y="30126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33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84E53-9551-D644-8933-E50FC2DCC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Demo </a:t>
            </a:r>
            <a:r>
              <a:rPr lang="pt-BR" dirty="0" err="1"/>
              <a:t>App</a:t>
            </a:r>
            <a:endParaRPr lang="pt-B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554B5F-DA0F-9E4C-8787-74691AA253F6}"/>
              </a:ext>
            </a:extLst>
          </p:cNvPr>
          <p:cNvSpPr/>
          <p:nvPr/>
        </p:nvSpPr>
        <p:spPr>
          <a:xfrm>
            <a:off x="4657541" y="3286316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gs</a:t>
            </a:r>
            <a:endParaRPr lang="en-US" sz="1400" dirty="0"/>
          </a:p>
          <a:p>
            <a:pPr algn="ctr"/>
            <a:r>
              <a:rPr lang="en-US" sz="1400"/>
              <a:t>catalogue</a:t>
            </a:r>
            <a:endParaRPr lang="en-US" sz="1400" dirty="0"/>
          </a:p>
        </p:txBody>
      </p:sp>
      <p:sp>
        <p:nvSpPr>
          <p:cNvPr id="5" name="Rectangle 72">
            <a:extLst>
              <a:ext uri="{FF2B5EF4-FFF2-40B4-BE49-F238E27FC236}">
                <a16:creationId xmlns:a16="http://schemas.microsoft.com/office/drawing/2014/main" id="{8F25AC75-071A-6E46-ABF1-693358944BD1}"/>
              </a:ext>
            </a:extLst>
          </p:cNvPr>
          <p:cNvSpPr/>
          <p:nvPr/>
        </p:nvSpPr>
        <p:spPr>
          <a:xfrm>
            <a:off x="2042901" y="3286316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front-end</a:t>
            </a:r>
          </a:p>
        </p:txBody>
      </p:sp>
      <p:cxnSp>
        <p:nvCxnSpPr>
          <p:cNvPr id="7" name="Elbow Connector 7">
            <a:extLst>
              <a:ext uri="{FF2B5EF4-FFF2-40B4-BE49-F238E27FC236}">
                <a16:creationId xmlns:a16="http://schemas.microsoft.com/office/drawing/2014/main" id="{8B3481F7-59FB-874E-AD25-36AEA8B5C4A2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3504167" y="3524746"/>
            <a:ext cx="115337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7">
            <a:extLst>
              <a:ext uri="{FF2B5EF4-FFF2-40B4-BE49-F238E27FC236}">
                <a16:creationId xmlns:a16="http://schemas.microsoft.com/office/drawing/2014/main" id="{DB4A880F-2236-6B4E-8D2A-FD61B3748F67}"/>
              </a:ext>
            </a:extLst>
          </p:cNvPr>
          <p:cNvCxnSpPr>
            <a:cxnSpLocks/>
            <a:stCxn id="5" idx="0"/>
            <a:endCxn id="24" idx="0"/>
          </p:cNvCxnSpPr>
          <p:nvPr/>
        </p:nvCxnSpPr>
        <p:spPr>
          <a:xfrm rot="16200000" flipH="1" flipV="1">
            <a:off x="2076410" y="2691551"/>
            <a:ext cx="102359" cy="1291888"/>
          </a:xfrm>
          <a:prstGeom prst="bentConnector3">
            <a:avLst>
              <a:gd name="adj1" fmla="val -22333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34ECEAD-0E28-4D4B-B386-56DCFBD2F688}"/>
              </a:ext>
            </a:extLst>
          </p:cNvPr>
          <p:cNvSpPr txBox="1"/>
          <p:nvPr/>
        </p:nvSpPr>
        <p:spPr>
          <a:xfrm>
            <a:off x="1736155" y="2664282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sched</a:t>
            </a:r>
            <a:endParaRPr lang="pt-B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BB7FA0-5CA0-4945-A7CD-49FEDC75E26A}"/>
              </a:ext>
            </a:extLst>
          </p:cNvPr>
          <p:cNvSpPr txBox="1"/>
          <p:nvPr/>
        </p:nvSpPr>
        <p:spPr>
          <a:xfrm>
            <a:off x="3480111" y="3978385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split</a:t>
            </a:r>
            <a:endParaRPr lang="pt-BR" dirty="0"/>
          </a:p>
        </p:txBody>
      </p:sp>
      <p:cxnSp>
        <p:nvCxnSpPr>
          <p:cNvPr id="20" name="Elbow Connector 7">
            <a:extLst>
              <a:ext uri="{FF2B5EF4-FFF2-40B4-BE49-F238E27FC236}">
                <a16:creationId xmlns:a16="http://schemas.microsoft.com/office/drawing/2014/main" id="{B058AB39-B61C-8044-B773-1D3B222712C7}"/>
              </a:ext>
            </a:extLst>
          </p:cNvPr>
          <p:cNvCxnSpPr>
            <a:cxnSpLocks/>
            <a:stCxn id="24" idx="6"/>
            <a:endCxn id="5" idx="1"/>
          </p:cNvCxnSpPr>
          <p:nvPr/>
        </p:nvCxnSpPr>
        <p:spPr>
          <a:xfrm>
            <a:off x="1634046" y="3524746"/>
            <a:ext cx="40885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09001B53-1145-DC4D-BD84-72D519538334}"/>
              </a:ext>
            </a:extLst>
          </p:cNvPr>
          <p:cNvSpPr/>
          <p:nvPr/>
        </p:nvSpPr>
        <p:spPr>
          <a:xfrm>
            <a:off x="1329246" y="3388675"/>
            <a:ext cx="304800" cy="2721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C001AC-8099-2445-9DB4-9C187E015382}"/>
              </a:ext>
            </a:extLst>
          </p:cNvPr>
          <p:cNvSpPr/>
          <p:nvPr/>
        </p:nvSpPr>
        <p:spPr>
          <a:xfrm>
            <a:off x="4657541" y="2486564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gs</a:t>
            </a:r>
            <a:endParaRPr lang="en-US" sz="1400" dirty="0"/>
          </a:p>
          <a:p>
            <a:pPr algn="ctr"/>
            <a:r>
              <a:rPr lang="en-US" sz="1400"/>
              <a:t>login</a:t>
            </a:r>
            <a:endParaRPr lang="en-US" sz="1400" dirty="0"/>
          </a:p>
        </p:txBody>
      </p:sp>
      <p:cxnSp>
        <p:nvCxnSpPr>
          <p:cNvPr id="28" name="Elbow Connector 7">
            <a:extLst>
              <a:ext uri="{FF2B5EF4-FFF2-40B4-BE49-F238E27FC236}">
                <a16:creationId xmlns:a16="http://schemas.microsoft.com/office/drawing/2014/main" id="{3DF225BD-7069-3F4A-B42A-A4BDEB2AE7F7}"/>
              </a:ext>
            </a:extLst>
          </p:cNvPr>
          <p:cNvCxnSpPr>
            <a:cxnSpLocks/>
            <a:stCxn id="5" idx="3"/>
            <a:endCxn id="27" idx="1"/>
          </p:cNvCxnSpPr>
          <p:nvPr/>
        </p:nvCxnSpPr>
        <p:spPr>
          <a:xfrm flipV="1">
            <a:off x="3504167" y="2724994"/>
            <a:ext cx="1153374" cy="7997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D8EC84C-6437-3F40-A8A3-02D79A824699}"/>
              </a:ext>
            </a:extLst>
          </p:cNvPr>
          <p:cNvSpPr/>
          <p:nvPr/>
        </p:nvSpPr>
        <p:spPr>
          <a:xfrm>
            <a:off x="4657541" y="4086068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gs</a:t>
            </a:r>
            <a:endParaRPr lang="en-US" sz="1400" dirty="0"/>
          </a:p>
          <a:p>
            <a:pPr algn="ctr"/>
            <a:r>
              <a:rPr lang="en-US" sz="1400"/>
              <a:t>orders</a:t>
            </a:r>
            <a:endParaRPr lang="en-US" sz="1400" dirty="0"/>
          </a:p>
        </p:txBody>
      </p:sp>
      <p:sp>
        <p:nvSpPr>
          <p:cNvPr id="32" name="Rectangle 72">
            <a:extLst>
              <a:ext uri="{FF2B5EF4-FFF2-40B4-BE49-F238E27FC236}">
                <a16:creationId xmlns:a16="http://schemas.microsoft.com/office/drawing/2014/main" id="{9C437822-F44C-F341-A5BB-CEEB34A27EA4}"/>
              </a:ext>
            </a:extLst>
          </p:cNvPr>
          <p:cNvSpPr/>
          <p:nvPr/>
        </p:nvSpPr>
        <p:spPr>
          <a:xfrm>
            <a:off x="6874284" y="5692921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accounts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7ED8034-0096-0940-9629-3BF4053BA45F}"/>
              </a:ext>
            </a:extLst>
          </p:cNvPr>
          <p:cNvSpPr/>
          <p:nvPr/>
        </p:nvSpPr>
        <p:spPr>
          <a:xfrm>
            <a:off x="8966068" y="5692921"/>
            <a:ext cx="1461266" cy="4768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accounts-</a:t>
            </a:r>
            <a:r>
              <a:rPr lang="en-US" sz="1400" dirty="0" err="1"/>
              <a:t>db</a:t>
            </a:r>
            <a:endParaRPr lang="en-US" sz="1400" dirty="0"/>
          </a:p>
        </p:txBody>
      </p:sp>
      <p:cxnSp>
        <p:nvCxnSpPr>
          <p:cNvPr id="34" name="Elbow Connector 7">
            <a:extLst>
              <a:ext uri="{FF2B5EF4-FFF2-40B4-BE49-F238E27FC236}">
                <a16:creationId xmlns:a16="http://schemas.microsoft.com/office/drawing/2014/main" id="{7C471156-99DB-DA4D-B9B1-75C27EEDF0EC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8335550" y="5931351"/>
            <a:ext cx="63051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7">
            <a:extLst>
              <a:ext uri="{FF2B5EF4-FFF2-40B4-BE49-F238E27FC236}">
                <a16:creationId xmlns:a16="http://schemas.microsoft.com/office/drawing/2014/main" id="{5F362F36-D04A-FB4B-A05F-C50F0478B823}"/>
              </a:ext>
            </a:extLst>
          </p:cNvPr>
          <p:cNvCxnSpPr>
            <a:cxnSpLocks/>
            <a:stCxn id="5" idx="3"/>
            <a:endCxn id="31" idx="1"/>
          </p:cNvCxnSpPr>
          <p:nvPr/>
        </p:nvCxnSpPr>
        <p:spPr>
          <a:xfrm>
            <a:off x="3504167" y="3524746"/>
            <a:ext cx="1153374" cy="7997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72">
            <a:extLst>
              <a:ext uri="{FF2B5EF4-FFF2-40B4-BE49-F238E27FC236}">
                <a16:creationId xmlns:a16="http://schemas.microsoft.com/office/drawing/2014/main" id="{EA74D8A2-8573-2648-B2C2-E5003A739951}"/>
              </a:ext>
            </a:extLst>
          </p:cNvPr>
          <p:cNvSpPr/>
          <p:nvPr/>
        </p:nvSpPr>
        <p:spPr>
          <a:xfrm>
            <a:off x="6878227" y="3283147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cart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6BCE4D1-9867-E14D-A82E-6E8E2523DCB0}"/>
              </a:ext>
            </a:extLst>
          </p:cNvPr>
          <p:cNvSpPr/>
          <p:nvPr/>
        </p:nvSpPr>
        <p:spPr>
          <a:xfrm>
            <a:off x="8966068" y="3285237"/>
            <a:ext cx="1461266" cy="4768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cart-</a:t>
            </a:r>
            <a:r>
              <a:rPr lang="en-US" sz="1400" dirty="0" err="1"/>
              <a:t>db</a:t>
            </a:r>
            <a:endParaRPr lang="en-US" sz="14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67452B8-52AA-3B4B-AEFA-88F36A25A1F1}"/>
              </a:ext>
            </a:extLst>
          </p:cNvPr>
          <p:cNvSpPr/>
          <p:nvPr/>
        </p:nvSpPr>
        <p:spPr>
          <a:xfrm>
            <a:off x="6878227" y="4088158"/>
            <a:ext cx="1461266" cy="4768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orders-</a:t>
            </a:r>
            <a:r>
              <a:rPr lang="en-US" sz="1400" dirty="0" err="1"/>
              <a:t>db</a:t>
            </a:r>
            <a:endParaRPr lang="en-US" sz="1400" dirty="0"/>
          </a:p>
        </p:txBody>
      </p:sp>
      <p:cxnSp>
        <p:nvCxnSpPr>
          <p:cNvPr id="43" name="Elbow Connector 7">
            <a:extLst>
              <a:ext uri="{FF2B5EF4-FFF2-40B4-BE49-F238E27FC236}">
                <a16:creationId xmlns:a16="http://schemas.microsoft.com/office/drawing/2014/main" id="{740BFF28-6406-144D-9E05-33B0D40675B9}"/>
              </a:ext>
            </a:extLst>
          </p:cNvPr>
          <p:cNvCxnSpPr>
            <a:cxnSpLocks/>
            <a:stCxn id="31" idx="3"/>
            <a:endCxn id="42" idx="1"/>
          </p:cNvCxnSpPr>
          <p:nvPr/>
        </p:nvCxnSpPr>
        <p:spPr>
          <a:xfrm>
            <a:off x="6118807" y="4324498"/>
            <a:ext cx="759420" cy="20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7">
            <a:extLst>
              <a:ext uri="{FF2B5EF4-FFF2-40B4-BE49-F238E27FC236}">
                <a16:creationId xmlns:a16="http://schemas.microsoft.com/office/drawing/2014/main" id="{DC02E631-5261-634B-AF63-52B32DE0A18B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6118807" y="4324498"/>
            <a:ext cx="755477" cy="16068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6B7735C2-0631-AA44-BEAF-14588B6012A2}"/>
              </a:ext>
            </a:extLst>
          </p:cNvPr>
          <p:cNvSpPr/>
          <p:nvPr/>
        </p:nvSpPr>
        <p:spPr>
          <a:xfrm>
            <a:off x="6874284" y="4893169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gs</a:t>
            </a:r>
            <a:endParaRPr lang="en-US" sz="1400" dirty="0"/>
          </a:p>
          <a:p>
            <a:pPr algn="ctr"/>
            <a:r>
              <a:rPr lang="en-US" sz="1400"/>
              <a:t>payment</a:t>
            </a:r>
            <a:endParaRPr lang="en-US" sz="1400" dirty="0"/>
          </a:p>
        </p:txBody>
      </p:sp>
      <p:cxnSp>
        <p:nvCxnSpPr>
          <p:cNvPr id="53" name="Elbow Connector 7">
            <a:extLst>
              <a:ext uri="{FF2B5EF4-FFF2-40B4-BE49-F238E27FC236}">
                <a16:creationId xmlns:a16="http://schemas.microsoft.com/office/drawing/2014/main" id="{D6DA24BB-0564-794B-9F95-DCA67F217EA4}"/>
              </a:ext>
            </a:extLst>
          </p:cNvPr>
          <p:cNvCxnSpPr>
            <a:cxnSpLocks/>
            <a:stCxn id="31" idx="3"/>
            <a:endCxn id="52" idx="1"/>
          </p:cNvCxnSpPr>
          <p:nvPr/>
        </p:nvCxnSpPr>
        <p:spPr>
          <a:xfrm>
            <a:off x="6118807" y="4324498"/>
            <a:ext cx="755477" cy="8071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7">
            <a:extLst>
              <a:ext uri="{FF2B5EF4-FFF2-40B4-BE49-F238E27FC236}">
                <a16:creationId xmlns:a16="http://schemas.microsoft.com/office/drawing/2014/main" id="{9991CFDB-9317-4A48-866C-9271AD76438B}"/>
              </a:ext>
            </a:extLst>
          </p:cNvPr>
          <p:cNvCxnSpPr>
            <a:cxnSpLocks/>
            <a:stCxn id="31" idx="3"/>
            <a:endCxn id="40" idx="1"/>
          </p:cNvCxnSpPr>
          <p:nvPr/>
        </p:nvCxnSpPr>
        <p:spPr>
          <a:xfrm flipV="1">
            <a:off x="6118807" y="3521577"/>
            <a:ext cx="759420" cy="8029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">
            <a:extLst>
              <a:ext uri="{FF2B5EF4-FFF2-40B4-BE49-F238E27FC236}">
                <a16:creationId xmlns:a16="http://schemas.microsoft.com/office/drawing/2014/main" id="{B31558A7-BEC0-5546-BF4C-1E897456F979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8339493" y="3521577"/>
            <a:ext cx="626575" cy="20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2">
            <a:extLst>
              <a:ext uri="{FF2B5EF4-FFF2-40B4-BE49-F238E27FC236}">
                <a16:creationId xmlns:a16="http://schemas.microsoft.com/office/drawing/2014/main" id="{11E90209-769A-0445-9165-54935C6C4865}"/>
              </a:ext>
            </a:extLst>
          </p:cNvPr>
          <p:cNvSpPr/>
          <p:nvPr/>
        </p:nvSpPr>
        <p:spPr>
          <a:xfrm>
            <a:off x="6874284" y="2483394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shipping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FBE78DD-3607-6141-B327-E716645E572D}"/>
              </a:ext>
            </a:extLst>
          </p:cNvPr>
          <p:cNvSpPr/>
          <p:nvPr/>
        </p:nvSpPr>
        <p:spPr>
          <a:xfrm>
            <a:off x="8966068" y="2482649"/>
            <a:ext cx="1461266" cy="4768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queue</a:t>
            </a:r>
          </a:p>
        </p:txBody>
      </p:sp>
      <p:cxnSp>
        <p:nvCxnSpPr>
          <p:cNvPr id="78" name="Elbow Connector 7">
            <a:extLst>
              <a:ext uri="{FF2B5EF4-FFF2-40B4-BE49-F238E27FC236}">
                <a16:creationId xmlns:a16="http://schemas.microsoft.com/office/drawing/2014/main" id="{A87F763A-D18D-D149-B838-D214667AB254}"/>
              </a:ext>
            </a:extLst>
          </p:cNvPr>
          <p:cNvCxnSpPr>
            <a:cxnSpLocks/>
            <a:stCxn id="76" idx="3"/>
            <a:endCxn id="77" idx="1"/>
          </p:cNvCxnSpPr>
          <p:nvPr/>
        </p:nvCxnSpPr>
        <p:spPr>
          <a:xfrm flipV="1">
            <a:off x="8335550" y="2721079"/>
            <a:ext cx="630518" cy="7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7">
            <a:extLst>
              <a:ext uri="{FF2B5EF4-FFF2-40B4-BE49-F238E27FC236}">
                <a16:creationId xmlns:a16="http://schemas.microsoft.com/office/drawing/2014/main" id="{B6C94BBC-216E-D144-9333-03FE29F90E90}"/>
              </a:ext>
            </a:extLst>
          </p:cNvPr>
          <p:cNvCxnSpPr>
            <a:cxnSpLocks/>
            <a:stCxn id="31" idx="3"/>
            <a:endCxn id="76" idx="1"/>
          </p:cNvCxnSpPr>
          <p:nvPr/>
        </p:nvCxnSpPr>
        <p:spPr>
          <a:xfrm flipV="1">
            <a:off x="6118807" y="2721824"/>
            <a:ext cx="755477" cy="16026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26D9FE5-7BD7-FC4B-9198-C1E84E3B2667}"/>
              </a:ext>
            </a:extLst>
          </p:cNvPr>
          <p:cNvSpPr txBox="1"/>
          <p:nvPr/>
        </p:nvSpPr>
        <p:spPr>
          <a:xfrm>
            <a:off x="6007748" y="5230891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split</a:t>
            </a:r>
            <a:endParaRPr lang="pt-BR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E1C2AE0-BC54-164B-85AD-B4455BE26B71}"/>
              </a:ext>
            </a:extLst>
          </p:cNvPr>
          <p:cNvSpPr txBox="1"/>
          <p:nvPr/>
        </p:nvSpPr>
        <p:spPr>
          <a:xfrm>
            <a:off x="8334691" y="276936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split</a:t>
            </a:r>
            <a:endParaRPr lang="pt-BR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11DB96A-42ED-1345-A771-8B9EE5CDF35C}"/>
              </a:ext>
            </a:extLst>
          </p:cNvPr>
          <p:cNvSpPr txBox="1"/>
          <p:nvPr/>
        </p:nvSpPr>
        <p:spPr>
          <a:xfrm>
            <a:off x="8383120" y="3606655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split</a:t>
            </a:r>
            <a:endParaRPr lang="pt-BR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D8E6402-9A3A-484B-9853-1734C65719E8}"/>
              </a:ext>
            </a:extLst>
          </p:cNvPr>
          <p:cNvSpPr txBox="1"/>
          <p:nvPr/>
        </p:nvSpPr>
        <p:spPr>
          <a:xfrm>
            <a:off x="8361306" y="5960575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split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7819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 descr="Inseto sob lupa">
            <a:extLst>
              <a:ext uri="{FF2B5EF4-FFF2-40B4-BE49-F238E27FC236}">
                <a16:creationId xmlns:a16="http://schemas.microsoft.com/office/drawing/2014/main" id="{3ADFECBB-6D1A-47B9-9BFE-670DCC315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7200" y="189000"/>
            <a:ext cx="914400" cy="914400"/>
          </a:xfrm>
          <a:prstGeom prst="rect">
            <a:avLst/>
          </a:prstGeom>
        </p:spPr>
      </p:pic>
      <p:pic>
        <p:nvPicPr>
          <p:cNvPr id="5" name="Gráfico 4" descr="Inseto sob lupa">
            <a:extLst>
              <a:ext uri="{FF2B5EF4-FFF2-40B4-BE49-F238E27FC236}">
                <a16:creationId xmlns:a16="http://schemas.microsoft.com/office/drawing/2014/main" id="{DE999517-E173-48C9-BA8F-40645376C0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600" y="189000"/>
            <a:ext cx="914400" cy="914400"/>
          </a:xfrm>
          <a:prstGeom prst="rect">
            <a:avLst/>
          </a:prstGeom>
        </p:spPr>
      </p:pic>
      <p:pic>
        <p:nvPicPr>
          <p:cNvPr id="7" name="Gráfico 6" descr="Causa E Efeito">
            <a:extLst>
              <a:ext uri="{FF2B5EF4-FFF2-40B4-BE49-F238E27FC236}">
                <a16:creationId xmlns:a16="http://schemas.microsoft.com/office/drawing/2014/main" id="{A29E2C04-1AEB-4401-BD43-B02D0B86B5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21600" y="189000"/>
            <a:ext cx="914400" cy="914400"/>
          </a:xfrm>
          <a:prstGeom prst="rect">
            <a:avLst/>
          </a:prstGeom>
        </p:spPr>
      </p:pic>
      <p:pic>
        <p:nvPicPr>
          <p:cNvPr id="9" name="Gráfico 8" descr="Causa E Efeito">
            <a:extLst>
              <a:ext uri="{FF2B5EF4-FFF2-40B4-BE49-F238E27FC236}">
                <a16:creationId xmlns:a16="http://schemas.microsoft.com/office/drawing/2014/main" id="{36A123AE-B75A-4E55-9803-8EBBE3C9E1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01600" y="189000"/>
            <a:ext cx="914400" cy="914400"/>
          </a:xfrm>
          <a:prstGeom prst="rect">
            <a:avLst/>
          </a:prstGeom>
        </p:spPr>
      </p:pic>
      <p:pic>
        <p:nvPicPr>
          <p:cNvPr id="11" name="Gráfico 10" descr="Nuvem com Relâmpagos e Chuva">
            <a:extLst>
              <a:ext uri="{FF2B5EF4-FFF2-40B4-BE49-F238E27FC236}">
                <a16:creationId xmlns:a16="http://schemas.microsoft.com/office/drawing/2014/main" id="{CF1A78C2-6462-43AB-8C3E-E79A7B6189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81600" y="189000"/>
            <a:ext cx="914400" cy="914400"/>
          </a:xfrm>
          <a:prstGeom prst="rect">
            <a:avLst/>
          </a:prstGeom>
        </p:spPr>
      </p:pic>
      <p:pic>
        <p:nvPicPr>
          <p:cNvPr id="13" name="Gráfico 12" descr="Nuvem com Relâmpagos e Chuva">
            <a:extLst>
              <a:ext uri="{FF2B5EF4-FFF2-40B4-BE49-F238E27FC236}">
                <a16:creationId xmlns:a16="http://schemas.microsoft.com/office/drawing/2014/main" id="{E630C535-6847-464A-BB9A-DBDDC07951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61600" y="189000"/>
            <a:ext cx="914400" cy="914400"/>
          </a:xfrm>
          <a:prstGeom prst="rect">
            <a:avLst/>
          </a:prstGeom>
        </p:spPr>
      </p:pic>
      <p:pic>
        <p:nvPicPr>
          <p:cNvPr id="15" name="Gráfico 14" descr="Café">
            <a:extLst>
              <a:ext uri="{FF2B5EF4-FFF2-40B4-BE49-F238E27FC236}">
                <a16:creationId xmlns:a16="http://schemas.microsoft.com/office/drawing/2014/main" id="{8C15369F-7F1B-467C-A030-379CE072F8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5600" y="1580400"/>
            <a:ext cx="914400" cy="914400"/>
          </a:xfrm>
          <a:prstGeom prst="rect">
            <a:avLst/>
          </a:prstGeom>
        </p:spPr>
      </p:pic>
      <p:pic>
        <p:nvPicPr>
          <p:cNvPr id="17" name="Gráfico 16" descr="Café">
            <a:extLst>
              <a:ext uri="{FF2B5EF4-FFF2-40B4-BE49-F238E27FC236}">
                <a16:creationId xmlns:a16="http://schemas.microsoft.com/office/drawing/2014/main" id="{F37EC9E5-FB99-4A92-94DC-DED07102FA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47200" y="1580400"/>
            <a:ext cx="914400" cy="914400"/>
          </a:xfrm>
          <a:prstGeom prst="rect">
            <a:avLst/>
          </a:prstGeom>
        </p:spPr>
      </p:pic>
      <p:pic>
        <p:nvPicPr>
          <p:cNvPr id="19" name="Gráfico 18" descr="Cone">
            <a:extLst>
              <a:ext uri="{FF2B5EF4-FFF2-40B4-BE49-F238E27FC236}">
                <a16:creationId xmlns:a16="http://schemas.microsoft.com/office/drawing/2014/main" id="{9A5B8358-0EB8-4AA5-8B71-0168EC3F452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421600" y="189000"/>
            <a:ext cx="914400" cy="914400"/>
          </a:xfrm>
          <a:prstGeom prst="rect">
            <a:avLst/>
          </a:prstGeom>
        </p:spPr>
      </p:pic>
      <p:pic>
        <p:nvPicPr>
          <p:cNvPr id="21" name="Gráfico 20" descr="Cone">
            <a:extLst>
              <a:ext uri="{FF2B5EF4-FFF2-40B4-BE49-F238E27FC236}">
                <a16:creationId xmlns:a16="http://schemas.microsoft.com/office/drawing/2014/main" id="{3728856B-F870-4593-AA1E-FCB0EA4F97E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341600" y="189000"/>
            <a:ext cx="914400" cy="914400"/>
          </a:xfrm>
          <a:prstGeom prst="rect">
            <a:avLst/>
          </a:prstGeom>
        </p:spPr>
      </p:pic>
      <p:pic>
        <p:nvPicPr>
          <p:cNvPr id="23" name="Gráfico 22" descr="Conectado">
            <a:extLst>
              <a:ext uri="{FF2B5EF4-FFF2-40B4-BE49-F238E27FC236}">
                <a16:creationId xmlns:a16="http://schemas.microsoft.com/office/drawing/2014/main" id="{16925312-E486-43E8-A706-A3EBC6D4B16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501600" y="189000"/>
            <a:ext cx="914400" cy="914400"/>
          </a:xfrm>
          <a:prstGeom prst="rect">
            <a:avLst/>
          </a:prstGeom>
        </p:spPr>
      </p:pic>
      <p:pic>
        <p:nvPicPr>
          <p:cNvPr id="25" name="Gráfico 24" descr="Conectado">
            <a:extLst>
              <a:ext uri="{FF2B5EF4-FFF2-40B4-BE49-F238E27FC236}">
                <a16:creationId xmlns:a16="http://schemas.microsoft.com/office/drawing/2014/main" id="{F1DD7E3C-7750-4759-BC52-FA25E0407B0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581600" y="189000"/>
            <a:ext cx="914400" cy="914400"/>
          </a:xfrm>
          <a:prstGeom prst="rect">
            <a:avLst/>
          </a:prstGeom>
        </p:spPr>
      </p:pic>
      <p:pic>
        <p:nvPicPr>
          <p:cNvPr id="27" name="Gráfico 26" descr="Cilindro">
            <a:extLst>
              <a:ext uri="{FF2B5EF4-FFF2-40B4-BE49-F238E27FC236}">
                <a16:creationId xmlns:a16="http://schemas.microsoft.com/office/drawing/2014/main" id="{3043C447-74D5-4F4A-BFC7-8CCEF7E4F48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501600" y="5754600"/>
            <a:ext cx="914400" cy="914400"/>
          </a:xfrm>
          <a:prstGeom prst="rect">
            <a:avLst/>
          </a:prstGeom>
        </p:spPr>
      </p:pic>
      <p:pic>
        <p:nvPicPr>
          <p:cNvPr id="29" name="Gráfico 28" descr="Cilindro">
            <a:extLst>
              <a:ext uri="{FF2B5EF4-FFF2-40B4-BE49-F238E27FC236}">
                <a16:creationId xmlns:a16="http://schemas.microsoft.com/office/drawing/2014/main" id="{84EDC5DC-B6B4-4E15-A7A9-D7167740894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581600" y="5754600"/>
            <a:ext cx="914400" cy="914400"/>
          </a:xfrm>
          <a:prstGeom prst="rect">
            <a:avLst/>
          </a:prstGeom>
        </p:spPr>
      </p:pic>
      <p:pic>
        <p:nvPicPr>
          <p:cNvPr id="31" name="Gráfico 30" descr="Combustível">
            <a:extLst>
              <a:ext uri="{FF2B5EF4-FFF2-40B4-BE49-F238E27FC236}">
                <a16:creationId xmlns:a16="http://schemas.microsoft.com/office/drawing/2014/main" id="{B883A0AC-47DE-46FB-A155-2C43663E69D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101600" y="1580400"/>
            <a:ext cx="914400" cy="914400"/>
          </a:xfrm>
          <a:prstGeom prst="rect">
            <a:avLst/>
          </a:prstGeom>
        </p:spPr>
      </p:pic>
      <p:pic>
        <p:nvPicPr>
          <p:cNvPr id="33" name="Gráfico 32" descr="Combustível">
            <a:extLst>
              <a:ext uri="{FF2B5EF4-FFF2-40B4-BE49-F238E27FC236}">
                <a16:creationId xmlns:a16="http://schemas.microsoft.com/office/drawing/2014/main" id="{7FC61591-4A9B-419D-8E9E-3265C3A3D6B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021600" y="1580400"/>
            <a:ext cx="914400" cy="914400"/>
          </a:xfrm>
          <a:prstGeom prst="rect">
            <a:avLst/>
          </a:prstGeom>
        </p:spPr>
      </p:pic>
      <p:pic>
        <p:nvPicPr>
          <p:cNvPr id="35" name="Gráfico 34" descr="Combustível">
            <a:extLst>
              <a:ext uri="{FF2B5EF4-FFF2-40B4-BE49-F238E27FC236}">
                <a16:creationId xmlns:a16="http://schemas.microsoft.com/office/drawing/2014/main" id="{05909D50-BE38-430A-B65A-C75A9C64063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181600" y="1580400"/>
            <a:ext cx="914400" cy="914400"/>
          </a:xfrm>
          <a:prstGeom prst="rect">
            <a:avLst/>
          </a:prstGeom>
        </p:spPr>
      </p:pic>
      <p:pic>
        <p:nvPicPr>
          <p:cNvPr id="37" name="Gráfico 36" descr="Combustível">
            <a:extLst>
              <a:ext uri="{FF2B5EF4-FFF2-40B4-BE49-F238E27FC236}">
                <a16:creationId xmlns:a16="http://schemas.microsoft.com/office/drawing/2014/main" id="{4711F836-D8FB-411D-BC4E-EC3163D300D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261600" y="1580400"/>
            <a:ext cx="914400" cy="914400"/>
          </a:xfrm>
          <a:prstGeom prst="rect">
            <a:avLst/>
          </a:prstGeom>
        </p:spPr>
      </p:pic>
      <p:pic>
        <p:nvPicPr>
          <p:cNvPr id="39" name="Gráfico 38" descr="Parede de tijolos">
            <a:extLst>
              <a:ext uri="{FF2B5EF4-FFF2-40B4-BE49-F238E27FC236}">
                <a16:creationId xmlns:a16="http://schemas.microsoft.com/office/drawing/2014/main" id="{B8EAC046-789F-4CE8-B956-8EEE6AE2589D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341600" y="1580400"/>
            <a:ext cx="914400" cy="914400"/>
          </a:xfrm>
          <a:prstGeom prst="rect">
            <a:avLst/>
          </a:prstGeom>
        </p:spPr>
      </p:pic>
      <p:pic>
        <p:nvPicPr>
          <p:cNvPr id="41" name="Gráfico 40" descr="Parede de tijolos">
            <a:extLst>
              <a:ext uri="{FF2B5EF4-FFF2-40B4-BE49-F238E27FC236}">
                <a16:creationId xmlns:a16="http://schemas.microsoft.com/office/drawing/2014/main" id="{973F1AD9-D6A6-405F-831A-2F1D87F81F33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421600" y="1580400"/>
            <a:ext cx="914400" cy="914400"/>
          </a:xfrm>
          <a:prstGeom prst="rect">
            <a:avLst/>
          </a:prstGeom>
        </p:spPr>
      </p:pic>
      <p:pic>
        <p:nvPicPr>
          <p:cNvPr id="43" name="Gráfico 42" descr="Inventário">
            <a:extLst>
              <a:ext uri="{FF2B5EF4-FFF2-40B4-BE49-F238E27FC236}">
                <a16:creationId xmlns:a16="http://schemas.microsoft.com/office/drawing/2014/main" id="{0C430A3E-9474-4082-943C-4A39A21FCEC2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501600" y="1580400"/>
            <a:ext cx="914400" cy="914400"/>
          </a:xfrm>
          <a:prstGeom prst="rect">
            <a:avLst/>
          </a:prstGeom>
        </p:spPr>
      </p:pic>
      <p:pic>
        <p:nvPicPr>
          <p:cNvPr id="45" name="Gráfico 44" descr="Inventário">
            <a:extLst>
              <a:ext uri="{FF2B5EF4-FFF2-40B4-BE49-F238E27FC236}">
                <a16:creationId xmlns:a16="http://schemas.microsoft.com/office/drawing/2014/main" id="{5395D342-69E8-49EF-80D1-0D348C4E71BC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0581600" y="1580400"/>
            <a:ext cx="914400" cy="914400"/>
          </a:xfrm>
          <a:prstGeom prst="rect">
            <a:avLst/>
          </a:prstGeom>
        </p:spPr>
      </p:pic>
      <p:pic>
        <p:nvPicPr>
          <p:cNvPr id="47" name="Gráfico 46" descr="Gatinho">
            <a:extLst>
              <a:ext uri="{FF2B5EF4-FFF2-40B4-BE49-F238E27FC236}">
                <a16:creationId xmlns:a16="http://schemas.microsoft.com/office/drawing/2014/main" id="{B892EAC5-DB92-4D9C-B0F5-4A34119989B2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25600" y="2971800"/>
            <a:ext cx="914400" cy="914400"/>
          </a:xfrm>
          <a:prstGeom prst="rect">
            <a:avLst/>
          </a:prstGeom>
        </p:spPr>
      </p:pic>
      <p:pic>
        <p:nvPicPr>
          <p:cNvPr id="49" name="Gráfico 48" descr="Gatinho">
            <a:extLst>
              <a:ext uri="{FF2B5EF4-FFF2-40B4-BE49-F238E27FC236}">
                <a16:creationId xmlns:a16="http://schemas.microsoft.com/office/drawing/2014/main" id="{30588BEE-15D0-4787-9180-A91F4C8A90A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747200" y="2971800"/>
            <a:ext cx="914400" cy="914400"/>
          </a:xfrm>
          <a:prstGeom prst="rect">
            <a:avLst/>
          </a:prstGeom>
        </p:spPr>
      </p:pic>
      <p:pic>
        <p:nvPicPr>
          <p:cNvPr id="51" name="Gráfico 50" descr="Relâmpago">
            <a:extLst>
              <a:ext uri="{FF2B5EF4-FFF2-40B4-BE49-F238E27FC236}">
                <a16:creationId xmlns:a16="http://schemas.microsoft.com/office/drawing/2014/main" id="{1FCA4097-147D-43D8-895B-53604E14ED9D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101600" y="2971800"/>
            <a:ext cx="914400" cy="914400"/>
          </a:xfrm>
          <a:prstGeom prst="rect">
            <a:avLst/>
          </a:prstGeom>
        </p:spPr>
      </p:pic>
      <p:pic>
        <p:nvPicPr>
          <p:cNvPr id="53" name="Gráfico 52" descr="Relâmpago">
            <a:extLst>
              <a:ext uri="{FF2B5EF4-FFF2-40B4-BE49-F238E27FC236}">
                <a16:creationId xmlns:a16="http://schemas.microsoft.com/office/drawing/2014/main" id="{760359AB-2425-4034-83D5-E098FAF27C28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021600" y="2971800"/>
            <a:ext cx="914400" cy="914400"/>
          </a:xfrm>
          <a:prstGeom prst="rect">
            <a:avLst/>
          </a:prstGeom>
        </p:spPr>
      </p:pic>
      <p:pic>
        <p:nvPicPr>
          <p:cNvPr id="55" name="Gráfico 54" descr="Megafone1">
            <a:extLst>
              <a:ext uri="{FF2B5EF4-FFF2-40B4-BE49-F238E27FC236}">
                <a16:creationId xmlns:a16="http://schemas.microsoft.com/office/drawing/2014/main" id="{146B65E1-F0F0-4E0F-A962-2279F4D86EC3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5181600" y="2971800"/>
            <a:ext cx="914400" cy="914400"/>
          </a:xfrm>
          <a:prstGeom prst="rect">
            <a:avLst/>
          </a:prstGeom>
        </p:spPr>
      </p:pic>
      <p:pic>
        <p:nvPicPr>
          <p:cNvPr id="57" name="Gráfico 56" descr="Megafone1">
            <a:extLst>
              <a:ext uri="{FF2B5EF4-FFF2-40B4-BE49-F238E27FC236}">
                <a16:creationId xmlns:a16="http://schemas.microsoft.com/office/drawing/2014/main" id="{462ED37D-4E7D-4966-BC77-1A39B5D1EAD5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6261600" y="2971800"/>
            <a:ext cx="914400" cy="914400"/>
          </a:xfrm>
          <a:prstGeom prst="rect">
            <a:avLst/>
          </a:prstGeom>
        </p:spPr>
      </p:pic>
      <p:pic>
        <p:nvPicPr>
          <p:cNvPr id="59" name="Gráfico 58" descr="Microscópio">
            <a:extLst>
              <a:ext uri="{FF2B5EF4-FFF2-40B4-BE49-F238E27FC236}">
                <a16:creationId xmlns:a16="http://schemas.microsoft.com/office/drawing/2014/main" id="{EC7459ED-F480-4409-8211-A133C6D2B6EF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7341600" y="2971800"/>
            <a:ext cx="914400" cy="914400"/>
          </a:xfrm>
          <a:prstGeom prst="rect">
            <a:avLst/>
          </a:prstGeom>
        </p:spPr>
      </p:pic>
      <p:pic>
        <p:nvPicPr>
          <p:cNvPr id="61" name="Gráfico 60" descr="Microscópio">
            <a:extLst>
              <a:ext uri="{FF2B5EF4-FFF2-40B4-BE49-F238E27FC236}">
                <a16:creationId xmlns:a16="http://schemas.microsoft.com/office/drawing/2014/main" id="{0D7C3BB8-3D33-4A3F-A0A6-B0F630FD1F4D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8421600" y="2971800"/>
            <a:ext cx="914400" cy="914400"/>
          </a:xfrm>
          <a:prstGeom prst="rect">
            <a:avLst/>
          </a:prstGeom>
        </p:spPr>
      </p:pic>
      <p:pic>
        <p:nvPicPr>
          <p:cNvPr id="63" name="Gráfico 62" descr="Mouse">
            <a:extLst>
              <a:ext uri="{FF2B5EF4-FFF2-40B4-BE49-F238E27FC236}">
                <a16:creationId xmlns:a16="http://schemas.microsoft.com/office/drawing/2014/main" id="{197A6424-8629-449F-B774-A373378404C9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501600" y="2971800"/>
            <a:ext cx="914400" cy="914400"/>
          </a:xfrm>
          <a:prstGeom prst="rect">
            <a:avLst/>
          </a:prstGeom>
        </p:spPr>
      </p:pic>
      <p:pic>
        <p:nvPicPr>
          <p:cNvPr id="65" name="Gráfico 64" descr="Mouse">
            <a:extLst>
              <a:ext uri="{FF2B5EF4-FFF2-40B4-BE49-F238E27FC236}">
                <a16:creationId xmlns:a16="http://schemas.microsoft.com/office/drawing/2014/main" id="{BCBB01D0-B558-43C7-B487-D67CD304B4EA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581600" y="2971800"/>
            <a:ext cx="914400" cy="914400"/>
          </a:xfrm>
          <a:prstGeom prst="rect">
            <a:avLst/>
          </a:prstGeom>
        </p:spPr>
      </p:pic>
      <p:pic>
        <p:nvPicPr>
          <p:cNvPr id="67" name="Gráfico 66" descr="Bigode">
            <a:extLst>
              <a:ext uri="{FF2B5EF4-FFF2-40B4-BE49-F238E27FC236}">
                <a16:creationId xmlns:a16="http://schemas.microsoft.com/office/drawing/2014/main" id="{A6066814-7F49-43E1-A395-094C57834E45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8421600" y="5754600"/>
            <a:ext cx="914400" cy="914400"/>
          </a:xfrm>
          <a:prstGeom prst="rect">
            <a:avLst/>
          </a:prstGeom>
        </p:spPr>
      </p:pic>
      <p:pic>
        <p:nvPicPr>
          <p:cNvPr id="69" name="Gráfico 68" descr="Bigode">
            <a:extLst>
              <a:ext uri="{FF2B5EF4-FFF2-40B4-BE49-F238E27FC236}">
                <a16:creationId xmlns:a16="http://schemas.microsoft.com/office/drawing/2014/main" id="{F0036D7A-4EBE-4898-99A4-5AA67CE01836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7341600" y="5754600"/>
            <a:ext cx="914400" cy="914400"/>
          </a:xfrm>
          <a:prstGeom prst="rect">
            <a:avLst/>
          </a:prstGeom>
        </p:spPr>
      </p:pic>
      <p:pic>
        <p:nvPicPr>
          <p:cNvPr id="71" name="Gráfico 70" descr="Rede">
            <a:extLst>
              <a:ext uri="{FF2B5EF4-FFF2-40B4-BE49-F238E27FC236}">
                <a16:creationId xmlns:a16="http://schemas.microsoft.com/office/drawing/2014/main" id="{80E74A1F-0ADA-4EC4-B77B-56F3DB69B5AE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525600" y="4363200"/>
            <a:ext cx="914400" cy="914400"/>
          </a:xfrm>
          <a:prstGeom prst="rect">
            <a:avLst/>
          </a:prstGeom>
        </p:spPr>
      </p:pic>
      <p:pic>
        <p:nvPicPr>
          <p:cNvPr id="73" name="Gráfico 72" descr="Rede">
            <a:extLst>
              <a:ext uri="{FF2B5EF4-FFF2-40B4-BE49-F238E27FC236}">
                <a16:creationId xmlns:a16="http://schemas.microsoft.com/office/drawing/2014/main" id="{21023A70-27FF-499A-B600-70C29647BE7C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1747200" y="4363200"/>
            <a:ext cx="914400" cy="914400"/>
          </a:xfrm>
          <a:prstGeom prst="rect">
            <a:avLst/>
          </a:prstGeom>
        </p:spPr>
      </p:pic>
      <p:pic>
        <p:nvPicPr>
          <p:cNvPr id="75" name="Gráfico 74" descr="Diagrama de rede">
            <a:extLst>
              <a:ext uri="{FF2B5EF4-FFF2-40B4-BE49-F238E27FC236}">
                <a16:creationId xmlns:a16="http://schemas.microsoft.com/office/drawing/2014/main" id="{8DE36CB8-0A4A-4C2A-A218-FCC62D2B1273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3021600" y="4363200"/>
            <a:ext cx="914400" cy="914400"/>
          </a:xfrm>
          <a:prstGeom prst="rect">
            <a:avLst/>
          </a:prstGeom>
        </p:spPr>
      </p:pic>
      <p:pic>
        <p:nvPicPr>
          <p:cNvPr id="77" name="Gráfico 76" descr="Diagrama de rede">
            <a:extLst>
              <a:ext uri="{FF2B5EF4-FFF2-40B4-BE49-F238E27FC236}">
                <a16:creationId xmlns:a16="http://schemas.microsoft.com/office/drawing/2014/main" id="{A0022B00-E8C6-4526-BB96-F87E432C71A6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4101600" y="4363200"/>
            <a:ext cx="914400" cy="914400"/>
          </a:xfrm>
          <a:prstGeom prst="rect">
            <a:avLst/>
          </a:prstGeom>
        </p:spPr>
      </p:pic>
      <p:pic>
        <p:nvPicPr>
          <p:cNvPr id="79" name="Gráfico 78" descr="Clipe de papel">
            <a:extLst>
              <a:ext uri="{FF2B5EF4-FFF2-40B4-BE49-F238E27FC236}">
                <a16:creationId xmlns:a16="http://schemas.microsoft.com/office/drawing/2014/main" id="{EEB0FCC1-A721-4FE6-A11C-E42C0474D85D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5181600" y="4363200"/>
            <a:ext cx="914400" cy="914400"/>
          </a:xfrm>
          <a:prstGeom prst="rect">
            <a:avLst/>
          </a:prstGeom>
        </p:spPr>
      </p:pic>
      <p:pic>
        <p:nvPicPr>
          <p:cNvPr id="81" name="Gráfico 80" descr="Clipe de papel">
            <a:extLst>
              <a:ext uri="{FF2B5EF4-FFF2-40B4-BE49-F238E27FC236}">
                <a16:creationId xmlns:a16="http://schemas.microsoft.com/office/drawing/2014/main" id="{511BE315-EE58-425F-A1C5-42DE2D33C0B5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6261600" y="4363200"/>
            <a:ext cx="914400" cy="914400"/>
          </a:xfrm>
          <a:prstGeom prst="rect">
            <a:avLst/>
          </a:prstGeom>
        </p:spPr>
      </p:pic>
      <p:pic>
        <p:nvPicPr>
          <p:cNvPr id="83" name="Gráfico 82" descr="Filantropia">
            <a:extLst>
              <a:ext uri="{FF2B5EF4-FFF2-40B4-BE49-F238E27FC236}">
                <a16:creationId xmlns:a16="http://schemas.microsoft.com/office/drawing/2014/main" id="{F0DDFE33-B704-450D-A2E8-87CCDB1EBB4D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7341600" y="4363200"/>
            <a:ext cx="914400" cy="914400"/>
          </a:xfrm>
          <a:prstGeom prst="rect">
            <a:avLst/>
          </a:prstGeom>
        </p:spPr>
      </p:pic>
      <p:pic>
        <p:nvPicPr>
          <p:cNvPr id="85" name="Gráfico 84" descr="Filantropia">
            <a:extLst>
              <a:ext uri="{FF2B5EF4-FFF2-40B4-BE49-F238E27FC236}">
                <a16:creationId xmlns:a16="http://schemas.microsoft.com/office/drawing/2014/main" id="{227B1AF1-AB16-400C-A4CE-3E91380E09D6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8421600" y="4363200"/>
            <a:ext cx="914400" cy="914400"/>
          </a:xfrm>
          <a:prstGeom prst="rect">
            <a:avLst/>
          </a:prstGeom>
        </p:spPr>
      </p:pic>
      <p:pic>
        <p:nvPicPr>
          <p:cNvPr id="87" name="Gráfico 86" descr="Forma de pirâmide">
            <a:extLst>
              <a:ext uri="{FF2B5EF4-FFF2-40B4-BE49-F238E27FC236}">
                <a16:creationId xmlns:a16="http://schemas.microsoft.com/office/drawing/2014/main" id="{21873E36-32FD-4640-917F-52849F513989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9501600" y="4363200"/>
            <a:ext cx="914400" cy="914400"/>
          </a:xfrm>
          <a:prstGeom prst="rect">
            <a:avLst/>
          </a:prstGeom>
        </p:spPr>
      </p:pic>
      <p:pic>
        <p:nvPicPr>
          <p:cNvPr id="89" name="Gráfico 88" descr="Forma de pirâmide">
            <a:extLst>
              <a:ext uri="{FF2B5EF4-FFF2-40B4-BE49-F238E27FC236}">
                <a16:creationId xmlns:a16="http://schemas.microsoft.com/office/drawing/2014/main" id="{E4B420D1-AECB-4589-8565-0710BDC718C4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10581600" y="4363200"/>
            <a:ext cx="914400" cy="914400"/>
          </a:xfrm>
          <a:prstGeom prst="rect">
            <a:avLst/>
          </a:prstGeom>
        </p:spPr>
      </p:pic>
      <p:pic>
        <p:nvPicPr>
          <p:cNvPr id="91" name="Gráfico 90" descr="Mão de robô">
            <a:extLst>
              <a:ext uri="{FF2B5EF4-FFF2-40B4-BE49-F238E27FC236}">
                <a16:creationId xmlns:a16="http://schemas.microsoft.com/office/drawing/2014/main" id="{3D9182DB-A163-489A-8CCA-7780864083E9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525600" y="5754600"/>
            <a:ext cx="914400" cy="914400"/>
          </a:xfrm>
          <a:prstGeom prst="rect">
            <a:avLst/>
          </a:prstGeom>
        </p:spPr>
      </p:pic>
      <p:pic>
        <p:nvPicPr>
          <p:cNvPr id="93" name="Gráfico 92" descr="Mão de robô">
            <a:extLst>
              <a:ext uri="{FF2B5EF4-FFF2-40B4-BE49-F238E27FC236}">
                <a16:creationId xmlns:a16="http://schemas.microsoft.com/office/drawing/2014/main" id="{F8EA868E-3D99-4406-8D9E-69AEFE98906B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1747200" y="5754600"/>
            <a:ext cx="914400" cy="914400"/>
          </a:xfrm>
          <a:prstGeom prst="rect">
            <a:avLst/>
          </a:prstGeom>
        </p:spPr>
      </p:pic>
      <p:pic>
        <p:nvPicPr>
          <p:cNvPr id="95" name="Gráfico 94" descr="Embaralhar">
            <a:extLst>
              <a:ext uri="{FF2B5EF4-FFF2-40B4-BE49-F238E27FC236}">
                <a16:creationId xmlns:a16="http://schemas.microsoft.com/office/drawing/2014/main" id="{B59B2B06-E497-4AA0-933E-E582A106B346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3021600" y="5754600"/>
            <a:ext cx="914400" cy="914400"/>
          </a:xfrm>
          <a:prstGeom prst="rect">
            <a:avLst/>
          </a:prstGeom>
        </p:spPr>
      </p:pic>
      <p:pic>
        <p:nvPicPr>
          <p:cNvPr id="97" name="Gráfico 96" descr="Embaralhar">
            <a:extLst>
              <a:ext uri="{FF2B5EF4-FFF2-40B4-BE49-F238E27FC236}">
                <a16:creationId xmlns:a16="http://schemas.microsoft.com/office/drawing/2014/main" id="{EA1747B4-844B-4304-8720-F61073B11A66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4101600" y="5754600"/>
            <a:ext cx="914400" cy="914400"/>
          </a:xfrm>
          <a:prstGeom prst="rect">
            <a:avLst/>
          </a:prstGeom>
        </p:spPr>
      </p:pic>
      <p:pic>
        <p:nvPicPr>
          <p:cNvPr id="99" name="Gráfico 98" descr="Serpente">
            <a:extLst>
              <a:ext uri="{FF2B5EF4-FFF2-40B4-BE49-F238E27FC236}">
                <a16:creationId xmlns:a16="http://schemas.microsoft.com/office/drawing/2014/main" id="{049D3E93-4682-457B-BC31-4757A83DF2CF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5181600" y="5754600"/>
            <a:ext cx="914400" cy="914400"/>
          </a:xfrm>
          <a:prstGeom prst="rect">
            <a:avLst/>
          </a:prstGeom>
        </p:spPr>
      </p:pic>
      <p:pic>
        <p:nvPicPr>
          <p:cNvPr id="101" name="Gráfico 100" descr="Serpente">
            <a:extLst>
              <a:ext uri="{FF2B5EF4-FFF2-40B4-BE49-F238E27FC236}">
                <a16:creationId xmlns:a16="http://schemas.microsoft.com/office/drawing/2014/main" id="{6FB31B9D-7B00-4C69-9C40-AE64E857F304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6261600" y="5754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94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 descr="Diversos">
            <a:extLst>
              <a:ext uri="{FF2B5EF4-FFF2-40B4-BE49-F238E27FC236}">
                <a16:creationId xmlns:a16="http://schemas.microsoft.com/office/drawing/2014/main" id="{10CA1826-5A1B-4345-9C2B-092C90C34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000" y="52966"/>
            <a:ext cx="914400" cy="914400"/>
          </a:xfrm>
          <a:prstGeom prst="rect">
            <a:avLst/>
          </a:prstGeom>
        </p:spPr>
      </p:pic>
      <p:pic>
        <p:nvPicPr>
          <p:cNvPr id="5" name="Gráfico 4" descr="Diversos">
            <a:extLst>
              <a:ext uri="{FF2B5EF4-FFF2-40B4-BE49-F238E27FC236}">
                <a16:creationId xmlns:a16="http://schemas.microsoft.com/office/drawing/2014/main" id="{C49280D7-DE82-4EDF-9CBC-4B7AB7085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98800" y="67435"/>
            <a:ext cx="914400" cy="914400"/>
          </a:xfrm>
          <a:prstGeom prst="rect">
            <a:avLst/>
          </a:prstGeom>
        </p:spPr>
      </p:pic>
      <p:pic>
        <p:nvPicPr>
          <p:cNvPr id="7" name="Gráfico 6" descr="Dinheiro">
            <a:extLst>
              <a:ext uri="{FF2B5EF4-FFF2-40B4-BE49-F238E27FC236}">
                <a16:creationId xmlns:a16="http://schemas.microsoft.com/office/drawing/2014/main" id="{0C2AFD8E-38BC-4E32-9D88-39D05E3F33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61600" y="40744"/>
            <a:ext cx="914400" cy="914400"/>
          </a:xfrm>
          <a:prstGeom prst="rect">
            <a:avLst/>
          </a:prstGeom>
        </p:spPr>
      </p:pic>
      <p:pic>
        <p:nvPicPr>
          <p:cNvPr id="9" name="Gráfico 8" descr="Dinheiro">
            <a:extLst>
              <a:ext uri="{FF2B5EF4-FFF2-40B4-BE49-F238E27FC236}">
                <a16:creationId xmlns:a16="http://schemas.microsoft.com/office/drawing/2014/main" id="{7E70546C-7006-425E-A0C6-AB19A2CE1C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24400" y="40744"/>
            <a:ext cx="914400" cy="914400"/>
          </a:xfrm>
          <a:prstGeom prst="rect">
            <a:avLst/>
          </a:prstGeom>
        </p:spPr>
      </p:pic>
      <p:pic>
        <p:nvPicPr>
          <p:cNvPr id="11" name="Gráfico 10" descr="Calendário mensal">
            <a:extLst>
              <a:ext uri="{FF2B5EF4-FFF2-40B4-BE49-F238E27FC236}">
                <a16:creationId xmlns:a16="http://schemas.microsoft.com/office/drawing/2014/main" id="{8CEBE8BD-CB05-418F-B808-7021B65BE5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87200" y="40744"/>
            <a:ext cx="914400" cy="914400"/>
          </a:xfrm>
          <a:prstGeom prst="rect">
            <a:avLst/>
          </a:prstGeom>
        </p:spPr>
      </p:pic>
      <p:pic>
        <p:nvPicPr>
          <p:cNvPr id="13" name="Gráfico 12" descr="Calendário mensal">
            <a:extLst>
              <a:ext uri="{FF2B5EF4-FFF2-40B4-BE49-F238E27FC236}">
                <a16:creationId xmlns:a16="http://schemas.microsoft.com/office/drawing/2014/main" id="{043DDD9E-258B-475A-AAD3-8BF4A27FB5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50000" y="67435"/>
            <a:ext cx="914400" cy="914400"/>
          </a:xfrm>
          <a:prstGeom prst="rect">
            <a:avLst/>
          </a:prstGeom>
        </p:spPr>
      </p:pic>
      <p:pic>
        <p:nvPicPr>
          <p:cNvPr id="15" name="Gráfico 14" descr="Caixa de embalagem aberta">
            <a:extLst>
              <a:ext uri="{FF2B5EF4-FFF2-40B4-BE49-F238E27FC236}">
                <a16:creationId xmlns:a16="http://schemas.microsoft.com/office/drawing/2014/main" id="{DD850CFC-7330-42BB-8899-7072F470F7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12800" y="67435"/>
            <a:ext cx="914400" cy="914400"/>
          </a:xfrm>
          <a:prstGeom prst="rect">
            <a:avLst/>
          </a:prstGeom>
        </p:spPr>
      </p:pic>
      <p:pic>
        <p:nvPicPr>
          <p:cNvPr id="17" name="Gráfico 16" descr="Caixa de embalagem aberta">
            <a:extLst>
              <a:ext uri="{FF2B5EF4-FFF2-40B4-BE49-F238E27FC236}">
                <a16:creationId xmlns:a16="http://schemas.microsoft.com/office/drawing/2014/main" id="{1113EACB-87DA-4849-94D3-3E8CDD48430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5600" y="72062"/>
            <a:ext cx="914400" cy="914400"/>
          </a:xfrm>
          <a:prstGeom prst="rect">
            <a:avLst/>
          </a:prstGeom>
        </p:spPr>
      </p:pic>
      <p:pic>
        <p:nvPicPr>
          <p:cNvPr id="19" name="Gráfico 18" descr="Gambá">
            <a:extLst>
              <a:ext uri="{FF2B5EF4-FFF2-40B4-BE49-F238E27FC236}">
                <a16:creationId xmlns:a16="http://schemas.microsoft.com/office/drawing/2014/main" id="{6108555E-D5A1-45A9-AB5E-833479CAB0C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38400" y="67435"/>
            <a:ext cx="914400" cy="914400"/>
          </a:xfrm>
          <a:prstGeom prst="rect">
            <a:avLst/>
          </a:prstGeom>
        </p:spPr>
      </p:pic>
      <p:pic>
        <p:nvPicPr>
          <p:cNvPr id="21" name="Gráfico 20" descr="Gambá">
            <a:extLst>
              <a:ext uri="{FF2B5EF4-FFF2-40B4-BE49-F238E27FC236}">
                <a16:creationId xmlns:a16="http://schemas.microsoft.com/office/drawing/2014/main" id="{071E1966-40F1-421E-80B6-D20192A2198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801200" y="52966"/>
            <a:ext cx="914400" cy="914400"/>
          </a:xfrm>
          <a:prstGeom prst="rect">
            <a:avLst/>
          </a:prstGeom>
        </p:spPr>
      </p:pic>
      <p:pic>
        <p:nvPicPr>
          <p:cNvPr id="23" name="Gráfico 22" descr="Preguiça">
            <a:extLst>
              <a:ext uri="{FF2B5EF4-FFF2-40B4-BE49-F238E27FC236}">
                <a16:creationId xmlns:a16="http://schemas.microsoft.com/office/drawing/2014/main" id="{6A770817-C831-4704-83F3-AE2256F8AED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36000" y="1269000"/>
            <a:ext cx="914400" cy="914400"/>
          </a:xfrm>
          <a:prstGeom prst="rect">
            <a:avLst/>
          </a:prstGeom>
        </p:spPr>
      </p:pic>
      <p:pic>
        <p:nvPicPr>
          <p:cNvPr id="25" name="Gráfico 24" descr="Preguiça">
            <a:extLst>
              <a:ext uri="{FF2B5EF4-FFF2-40B4-BE49-F238E27FC236}">
                <a16:creationId xmlns:a16="http://schemas.microsoft.com/office/drawing/2014/main" id="{7C1DC25E-7A95-4217-A2DB-7B611B069A5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498800" y="1269000"/>
            <a:ext cx="914400" cy="914400"/>
          </a:xfrm>
          <a:prstGeom prst="rect">
            <a:avLst/>
          </a:prstGeom>
        </p:spPr>
      </p:pic>
      <p:pic>
        <p:nvPicPr>
          <p:cNvPr id="27" name="Gráfico 26" descr="Caracol">
            <a:extLst>
              <a:ext uri="{FF2B5EF4-FFF2-40B4-BE49-F238E27FC236}">
                <a16:creationId xmlns:a16="http://schemas.microsoft.com/office/drawing/2014/main" id="{77D579DF-EE63-45BF-88CE-6FD3280B193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661600" y="1269000"/>
            <a:ext cx="914400" cy="914400"/>
          </a:xfrm>
          <a:prstGeom prst="rect">
            <a:avLst/>
          </a:prstGeom>
        </p:spPr>
      </p:pic>
      <p:pic>
        <p:nvPicPr>
          <p:cNvPr id="29" name="Gráfico 28" descr="Caracol">
            <a:extLst>
              <a:ext uri="{FF2B5EF4-FFF2-40B4-BE49-F238E27FC236}">
                <a16:creationId xmlns:a16="http://schemas.microsoft.com/office/drawing/2014/main" id="{CF6EA04C-D844-4873-98D6-8413B8E8B64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24400" y="1271318"/>
            <a:ext cx="914400" cy="914400"/>
          </a:xfrm>
          <a:prstGeom prst="rect">
            <a:avLst/>
          </a:prstGeom>
        </p:spPr>
      </p:pic>
      <p:pic>
        <p:nvPicPr>
          <p:cNvPr id="31" name="Gráfico 30" descr="Velocímetro baixo">
            <a:extLst>
              <a:ext uri="{FF2B5EF4-FFF2-40B4-BE49-F238E27FC236}">
                <a16:creationId xmlns:a16="http://schemas.microsoft.com/office/drawing/2014/main" id="{10AC6589-50E7-461B-BE40-0A7EAECB3F6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987200" y="1269000"/>
            <a:ext cx="914400" cy="914400"/>
          </a:xfrm>
          <a:prstGeom prst="rect">
            <a:avLst/>
          </a:prstGeom>
        </p:spPr>
      </p:pic>
      <p:pic>
        <p:nvPicPr>
          <p:cNvPr id="33" name="Gráfico 32" descr="Velocímetro baixo">
            <a:extLst>
              <a:ext uri="{FF2B5EF4-FFF2-40B4-BE49-F238E27FC236}">
                <a16:creationId xmlns:a16="http://schemas.microsoft.com/office/drawing/2014/main" id="{87F8FDF9-CB8B-479F-9E63-527E1059EC9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150000" y="1269000"/>
            <a:ext cx="914400" cy="914400"/>
          </a:xfrm>
          <a:prstGeom prst="rect">
            <a:avLst/>
          </a:prstGeom>
        </p:spPr>
      </p:pic>
      <p:pic>
        <p:nvPicPr>
          <p:cNvPr id="35" name="Gráfico 34" descr="Teia de aranha">
            <a:extLst>
              <a:ext uri="{FF2B5EF4-FFF2-40B4-BE49-F238E27FC236}">
                <a16:creationId xmlns:a16="http://schemas.microsoft.com/office/drawing/2014/main" id="{A6C95CBC-9820-449A-ADBE-7A202FB9CD4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312800" y="1269000"/>
            <a:ext cx="914400" cy="914400"/>
          </a:xfrm>
          <a:prstGeom prst="rect">
            <a:avLst/>
          </a:prstGeom>
        </p:spPr>
      </p:pic>
      <p:pic>
        <p:nvPicPr>
          <p:cNvPr id="37" name="Gráfico 36" descr="Teia de aranha">
            <a:extLst>
              <a:ext uri="{FF2B5EF4-FFF2-40B4-BE49-F238E27FC236}">
                <a16:creationId xmlns:a16="http://schemas.microsoft.com/office/drawing/2014/main" id="{077A3532-F75F-47B3-99AA-27D37F4A944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475600" y="1269000"/>
            <a:ext cx="914400" cy="914400"/>
          </a:xfrm>
          <a:prstGeom prst="rect">
            <a:avLst/>
          </a:prstGeom>
        </p:spPr>
      </p:pic>
      <p:pic>
        <p:nvPicPr>
          <p:cNvPr id="39" name="Gráfico 38" descr="Volante">
            <a:extLst>
              <a:ext uri="{FF2B5EF4-FFF2-40B4-BE49-F238E27FC236}">
                <a16:creationId xmlns:a16="http://schemas.microsoft.com/office/drawing/2014/main" id="{00298A82-0009-461C-9DB3-E5E68BDD833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638400" y="1269000"/>
            <a:ext cx="914400" cy="914400"/>
          </a:xfrm>
          <a:prstGeom prst="rect">
            <a:avLst/>
          </a:prstGeom>
        </p:spPr>
      </p:pic>
      <p:pic>
        <p:nvPicPr>
          <p:cNvPr id="41" name="Gráfico 40" descr="Volante">
            <a:extLst>
              <a:ext uri="{FF2B5EF4-FFF2-40B4-BE49-F238E27FC236}">
                <a16:creationId xmlns:a16="http://schemas.microsoft.com/office/drawing/2014/main" id="{149A3ABB-D7AB-4AFF-8418-61120C59338A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0801200" y="1269000"/>
            <a:ext cx="914400" cy="914400"/>
          </a:xfrm>
          <a:prstGeom prst="rect">
            <a:avLst/>
          </a:prstGeom>
        </p:spPr>
      </p:pic>
      <p:pic>
        <p:nvPicPr>
          <p:cNvPr id="43" name="Gráfico 42" descr="Submarino">
            <a:extLst>
              <a:ext uri="{FF2B5EF4-FFF2-40B4-BE49-F238E27FC236}">
                <a16:creationId xmlns:a16="http://schemas.microsoft.com/office/drawing/2014/main" id="{0054A0BB-4206-4FD1-80BB-7ADBC6389B63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336000" y="2485034"/>
            <a:ext cx="914400" cy="914400"/>
          </a:xfrm>
          <a:prstGeom prst="rect">
            <a:avLst/>
          </a:prstGeom>
        </p:spPr>
      </p:pic>
      <p:pic>
        <p:nvPicPr>
          <p:cNvPr id="45" name="Gráfico 44" descr="Submarino">
            <a:extLst>
              <a:ext uri="{FF2B5EF4-FFF2-40B4-BE49-F238E27FC236}">
                <a16:creationId xmlns:a16="http://schemas.microsoft.com/office/drawing/2014/main" id="{1F6D3EC6-1CD5-4A88-9F6D-41AA8265E72D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498800" y="2470565"/>
            <a:ext cx="914400" cy="914400"/>
          </a:xfrm>
          <a:prstGeom prst="rect">
            <a:avLst/>
          </a:prstGeom>
        </p:spPr>
      </p:pic>
      <p:pic>
        <p:nvPicPr>
          <p:cNvPr id="47" name="Gráfico 46" descr="Invasão alienígena">
            <a:extLst>
              <a:ext uri="{FF2B5EF4-FFF2-40B4-BE49-F238E27FC236}">
                <a16:creationId xmlns:a16="http://schemas.microsoft.com/office/drawing/2014/main" id="{08183B7E-DFCB-449E-895D-7B1D088C7A65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661600" y="2470565"/>
            <a:ext cx="914400" cy="914400"/>
          </a:xfrm>
          <a:prstGeom prst="rect">
            <a:avLst/>
          </a:prstGeom>
        </p:spPr>
      </p:pic>
      <p:pic>
        <p:nvPicPr>
          <p:cNvPr id="49" name="Gráfico 48" descr="Invasão alienígena">
            <a:extLst>
              <a:ext uri="{FF2B5EF4-FFF2-40B4-BE49-F238E27FC236}">
                <a16:creationId xmlns:a16="http://schemas.microsoft.com/office/drawing/2014/main" id="{3FD6BFE4-DD25-40BE-BF83-4C6AC049FB3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824400" y="2485034"/>
            <a:ext cx="914400" cy="914400"/>
          </a:xfrm>
          <a:prstGeom prst="rect">
            <a:avLst/>
          </a:prstGeom>
        </p:spPr>
      </p:pic>
      <p:pic>
        <p:nvPicPr>
          <p:cNvPr id="51" name="Gráfico 50" descr="Seta circular">
            <a:extLst>
              <a:ext uri="{FF2B5EF4-FFF2-40B4-BE49-F238E27FC236}">
                <a16:creationId xmlns:a16="http://schemas.microsoft.com/office/drawing/2014/main" id="{C51A7E84-4F2F-45B3-A04C-A02230C1B97F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48246" y="6213365"/>
            <a:ext cx="507660" cy="507660"/>
          </a:xfrm>
          <a:prstGeom prst="rect">
            <a:avLst/>
          </a:prstGeom>
        </p:spPr>
      </p:pic>
      <p:pic>
        <p:nvPicPr>
          <p:cNvPr id="53" name="Gráfico 52" descr="Fluxograma">
            <a:extLst>
              <a:ext uri="{FF2B5EF4-FFF2-40B4-BE49-F238E27FC236}">
                <a16:creationId xmlns:a16="http://schemas.microsoft.com/office/drawing/2014/main" id="{9F348EEB-391F-4327-A31C-66EFF8D287D9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248246" y="4016323"/>
            <a:ext cx="507660" cy="507660"/>
          </a:xfrm>
          <a:prstGeom prst="rect">
            <a:avLst/>
          </a:prstGeom>
        </p:spPr>
      </p:pic>
      <p:pic>
        <p:nvPicPr>
          <p:cNvPr id="55" name="Gráfico 54" descr="Pesquisa">
            <a:extLst>
              <a:ext uri="{FF2B5EF4-FFF2-40B4-BE49-F238E27FC236}">
                <a16:creationId xmlns:a16="http://schemas.microsoft.com/office/drawing/2014/main" id="{387F7F77-AB6B-4A8C-AEBC-B7215AA5AA09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084970" y="4016323"/>
            <a:ext cx="507660" cy="507660"/>
          </a:xfrm>
          <a:prstGeom prst="rect">
            <a:avLst/>
          </a:prstGeom>
        </p:spPr>
      </p:pic>
      <p:pic>
        <p:nvPicPr>
          <p:cNvPr id="57" name="Gráfico 56" descr="Nuvem">
            <a:extLst>
              <a:ext uri="{FF2B5EF4-FFF2-40B4-BE49-F238E27FC236}">
                <a16:creationId xmlns:a16="http://schemas.microsoft.com/office/drawing/2014/main" id="{CDC0D5A3-8884-4256-9935-2D47FB14B761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248246" y="4707888"/>
            <a:ext cx="507660" cy="507660"/>
          </a:xfrm>
          <a:prstGeom prst="rect">
            <a:avLst/>
          </a:prstGeom>
        </p:spPr>
      </p:pic>
      <p:pic>
        <p:nvPicPr>
          <p:cNvPr id="59" name="Gráfico 58" descr="Nuvem">
            <a:extLst>
              <a:ext uri="{FF2B5EF4-FFF2-40B4-BE49-F238E27FC236}">
                <a16:creationId xmlns:a16="http://schemas.microsoft.com/office/drawing/2014/main" id="{F9368DCA-265E-4BF1-AF8A-92BB899F9E70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084970" y="4707888"/>
            <a:ext cx="507660" cy="507660"/>
          </a:xfrm>
          <a:prstGeom prst="rect">
            <a:avLst/>
          </a:prstGeom>
        </p:spPr>
      </p:pic>
      <p:pic>
        <p:nvPicPr>
          <p:cNvPr id="61" name="Gráfico 60" descr="Gráfico de barras">
            <a:extLst>
              <a:ext uri="{FF2B5EF4-FFF2-40B4-BE49-F238E27FC236}">
                <a16:creationId xmlns:a16="http://schemas.microsoft.com/office/drawing/2014/main" id="{9548052F-B32B-47E9-89EC-D82A3C554312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228163" y="5521800"/>
            <a:ext cx="507660" cy="507660"/>
          </a:xfrm>
          <a:prstGeom prst="rect">
            <a:avLst/>
          </a:prstGeom>
        </p:spPr>
      </p:pic>
      <p:pic>
        <p:nvPicPr>
          <p:cNvPr id="63" name="Gráfico 62" descr="Gráfico de barras">
            <a:extLst>
              <a:ext uri="{FF2B5EF4-FFF2-40B4-BE49-F238E27FC236}">
                <a16:creationId xmlns:a16="http://schemas.microsoft.com/office/drawing/2014/main" id="{A2FC9179-7EC0-4B76-9C7E-82C72E30814B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2084970" y="5521800"/>
            <a:ext cx="507660" cy="507660"/>
          </a:xfrm>
          <a:prstGeom prst="rect">
            <a:avLst/>
          </a:prstGeom>
        </p:spPr>
      </p:pic>
      <p:pic>
        <p:nvPicPr>
          <p:cNvPr id="65" name="Gráfico 64" descr="Robô">
            <a:extLst>
              <a:ext uri="{FF2B5EF4-FFF2-40B4-BE49-F238E27FC236}">
                <a16:creationId xmlns:a16="http://schemas.microsoft.com/office/drawing/2014/main" id="{8B570B5B-3A21-4E65-A5C9-EA17AB21A58A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2084970" y="6213365"/>
            <a:ext cx="507660" cy="507660"/>
          </a:xfrm>
          <a:prstGeom prst="rect">
            <a:avLst/>
          </a:prstGeom>
        </p:spPr>
      </p:pic>
      <p:pic>
        <p:nvPicPr>
          <p:cNvPr id="1026" name="Picture 2" descr="Git branch Icon of Glyph style - Available in SVG, PNG, EPS, AI &amp; Icon fonts">
            <a:extLst>
              <a:ext uri="{FF2B5EF4-FFF2-40B4-BE49-F238E27FC236}">
                <a16:creationId xmlns:a16="http://schemas.microsoft.com/office/drawing/2014/main" id="{CA5174A3-0045-AA42-856B-68AF62F53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200" y="252432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 branch Icon of Flat style - Available in SVG, PNG, EPS, AI &amp; Icon fonts">
            <a:extLst>
              <a:ext uri="{FF2B5EF4-FFF2-40B4-BE49-F238E27FC236}">
                <a16:creationId xmlns:a16="http://schemas.microsoft.com/office/drawing/2014/main" id="{9CCF321D-D65D-D24B-BB46-988EBB319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724" y="248689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8C1F05A2-A660-084C-BD86-B4E297866C1C}"/>
              </a:ext>
            </a:extLst>
          </p:cNvPr>
          <p:cNvSpPr/>
          <p:nvPr/>
        </p:nvSpPr>
        <p:spPr>
          <a:xfrm>
            <a:off x="3044663" y="4085487"/>
            <a:ext cx="628729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dirty="0"/>
              <a:t>➤✓⏎↩︎⇢↑⇡↓⇣←⇠→⇢⎇☇</a:t>
            </a:r>
          </a:p>
        </p:txBody>
      </p:sp>
      <p:pic>
        <p:nvPicPr>
          <p:cNvPr id="38" name="Graphic 37" descr="Transfer with solid fill">
            <a:extLst>
              <a:ext uri="{FF2B5EF4-FFF2-40B4-BE49-F238E27FC236}">
                <a16:creationId xmlns:a16="http://schemas.microsoft.com/office/drawing/2014/main" id="{55B7A914-0DA7-3744-A14E-33BCB32489B1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7065658" y="2561747"/>
            <a:ext cx="914400" cy="914400"/>
          </a:xfrm>
          <a:prstGeom prst="rect">
            <a:avLst/>
          </a:prstGeom>
        </p:spPr>
      </p:pic>
      <p:pic>
        <p:nvPicPr>
          <p:cNvPr id="40" name="Graphic 39" descr="Transfer outline">
            <a:extLst>
              <a:ext uri="{FF2B5EF4-FFF2-40B4-BE49-F238E27FC236}">
                <a16:creationId xmlns:a16="http://schemas.microsoft.com/office/drawing/2014/main" id="{97D38C6A-C1FA-874B-A600-CBB802FD1033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8229716" y="2559077"/>
            <a:ext cx="914400" cy="914400"/>
          </a:xfrm>
          <a:prstGeom prst="rect">
            <a:avLst/>
          </a:prstGeom>
        </p:spPr>
      </p:pic>
      <p:pic>
        <p:nvPicPr>
          <p:cNvPr id="42" name="Graphic 41" descr="Fork In Road outline">
            <a:extLst>
              <a:ext uri="{FF2B5EF4-FFF2-40B4-BE49-F238E27FC236}">
                <a16:creationId xmlns:a16="http://schemas.microsoft.com/office/drawing/2014/main" id="{792FD831-BD61-7040-96E3-E44E3C3B8728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 rot="5400000">
            <a:off x="9390000" y="257270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84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66" descr="Diagrama de ramificação">
            <a:extLst>
              <a:ext uri="{FF2B5EF4-FFF2-40B4-BE49-F238E27FC236}">
                <a16:creationId xmlns:a16="http://schemas.microsoft.com/office/drawing/2014/main" id="{39EE2491-19BF-D54F-87D2-ED2B7655D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0690" y="197330"/>
            <a:ext cx="914400" cy="914400"/>
          </a:xfrm>
          <a:prstGeom prst="rect">
            <a:avLst/>
          </a:prstGeom>
        </p:spPr>
      </p:pic>
      <p:pic>
        <p:nvPicPr>
          <p:cNvPr id="3" name="Graphic 2" descr="Badge 1">
            <a:extLst>
              <a:ext uri="{FF2B5EF4-FFF2-40B4-BE49-F238E27FC236}">
                <a16:creationId xmlns:a16="http://schemas.microsoft.com/office/drawing/2014/main" id="{CD9328A1-EC4E-0249-992F-4DFE5DB250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67975" y="1223317"/>
            <a:ext cx="914400" cy="914400"/>
          </a:xfrm>
          <a:prstGeom prst="rect">
            <a:avLst/>
          </a:prstGeom>
        </p:spPr>
      </p:pic>
      <p:pic>
        <p:nvPicPr>
          <p:cNvPr id="4" name="Graphic 3" descr="Badge">
            <a:extLst>
              <a:ext uri="{FF2B5EF4-FFF2-40B4-BE49-F238E27FC236}">
                <a16:creationId xmlns:a16="http://schemas.microsoft.com/office/drawing/2014/main" id="{153A1FC4-1989-7D47-9ABE-5D95FCABB0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50690" y="2249990"/>
            <a:ext cx="914400" cy="914400"/>
          </a:xfrm>
          <a:prstGeom prst="rect">
            <a:avLst/>
          </a:prstGeom>
        </p:spPr>
      </p:pic>
      <p:pic>
        <p:nvPicPr>
          <p:cNvPr id="5" name="Graphic 4" descr="Badge 3">
            <a:extLst>
              <a:ext uri="{FF2B5EF4-FFF2-40B4-BE49-F238E27FC236}">
                <a16:creationId xmlns:a16="http://schemas.microsoft.com/office/drawing/2014/main" id="{7B21CD7E-1878-7745-B106-DCA834CEB9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81024" y="3348858"/>
            <a:ext cx="914400" cy="914400"/>
          </a:xfrm>
          <a:prstGeom prst="rect">
            <a:avLst/>
          </a:prstGeom>
        </p:spPr>
      </p:pic>
      <p:pic>
        <p:nvPicPr>
          <p:cNvPr id="6" name="Graphic 5" descr="Badge 4">
            <a:extLst>
              <a:ext uri="{FF2B5EF4-FFF2-40B4-BE49-F238E27FC236}">
                <a16:creationId xmlns:a16="http://schemas.microsoft.com/office/drawing/2014/main" id="{EAEB70F2-9865-1646-AF5E-7658B4F816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50690" y="4447726"/>
            <a:ext cx="914400" cy="914400"/>
          </a:xfrm>
          <a:prstGeom prst="rect">
            <a:avLst/>
          </a:prstGeom>
        </p:spPr>
      </p:pic>
      <p:pic>
        <p:nvPicPr>
          <p:cNvPr id="7" name="Graphic 6" descr="Badge 5">
            <a:extLst>
              <a:ext uri="{FF2B5EF4-FFF2-40B4-BE49-F238E27FC236}">
                <a16:creationId xmlns:a16="http://schemas.microsoft.com/office/drawing/2014/main" id="{0BE5E594-B6AB-334B-A77A-30BD5F1033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04830" y="5544000"/>
            <a:ext cx="914400" cy="914400"/>
          </a:xfrm>
          <a:prstGeom prst="rect">
            <a:avLst/>
          </a:prstGeom>
        </p:spPr>
      </p:pic>
      <p:pic>
        <p:nvPicPr>
          <p:cNvPr id="8" name="Graphic 7" descr="Badge 6">
            <a:extLst>
              <a:ext uri="{FF2B5EF4-FFF2-40B4-BE49-F238E27FC236}">
                <a16:creationId xmlns:a16="http://schemas.microsoft.com/office/drawing/2014/main" id="{B526C5EA-73A2-6941-BBA5-8D186B6AF15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77981" y="147988"/>
            <a:ext cx="914400" cy="914400"/>
          </a:xfrm>
          <a:prstGeom prst="rect">
            <a:avLst/>
          </a:prstGeom>
        </p:spPr>
      </p:pic>
      <p:pic>
        <p:nvPicPr>
          <p:cNvPr id="9" name="Graphic 8" descr="Badge 7">
            <a:extLst>
              <a:ext uri="{FF2B5EF4-FFF2-40B4-BE49-F238E27FC236}">
                <a16:creationId xmlns:a16="http://schemas.microsoft.com/office/drawing/2014/main" id="{FAD12DBD-1CD0-DF44-B2F2-DE3138A1C13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36474" y="1182563"/>
            <a:ext cx="914400" cy="914400"/>
          </a:xfrm>
          <a:prstGeom prst="rect">
            <a:avLst/>
          </a:prstGeom>
        </p:spPr>
      </p:pic>
      <p:pic>
        <p:nvPicPr>
          <p:cNvPr id="10" name="Graphic 9" descr="Badge 8">
            <a:extLst>
              <a:ext uri="{FF2B5EF4-FFF2-40B4-BE49-F238E27FC236}">
                <a16:creationId xmlns:a16="http://schemas.microsoft.com/office/drawing/2014/main" id="{B3FB5E20-661F-6D49-947D-531C4EEC347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908121" y="2217138"/>
            <a:ext cx="914400" cy="914400"/>
          </a:xfrm>
          <a:prstGeom prst="rect">
            <a:avLst/>
          </a:prstGeom>
        </p:spPr>
      </p:pic>
      <p:pic>
        <p:nvPicPr>
          <p:cNvPr id="11" name="Graphic 10" descr="Badge 9">
            <a:extLst>
              <a:ext uri="{FF2B5EF4-FFF2-40B4-BE49-F238E27FC236}">
                <a16:creationId xmlns:a16="http://schemas.microsoft.com/office/drawing/2014/main" id="{F1E76516-DF86-1846-90A0-BB6BC92B07E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969971" y="3348858"/>
            <a:ext cx="914400" cy="914400"/>
          </a:xfrm>
          <a:prstGeom prst="rect">
            <a:avLst/>
          </a:prstGeom>
        </p:spPr>
      </p:pic>
      <p:pic>
        <p:nvPicPr>
          <p:cNvPr id="12" name="Graphic 11" descr="Badge Cross">
            <a:extLst>
              <a:ext uri="{FF2B5EF4-FFF2-40B4-BE49-F238E27FC236}">
                <a16:creationId xmlns:a16="http://schemas.microsoft.com/office/drawing/2014/main" id="{93CD00BB-B5E2-804A-9F6D-9E101B37D1D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033343" y="4447726"/>
            <a:ext cx="914400" cy="914400"/>
          </a:xfrm>
          <a:prstGeom prst="rect">
            <a:avLst/>
          </a:prstGeom>
        </p:spPr>
      </p:pic>
      <p:pic>
        <p:nvPicPr>
          <p:cNvPr id="13" name="Graphic 12" descr="Badge Follow">
            <a:extLst>
              <a:ext uri="{FF2B5EF4-FFF2-40B4-BE49-F238E27FC236}">
                <a16:creationId xmlns:a16="http://schemas.microsoft.com/office/drawing/2014/main" id="{13E518AD-7AFC-C14A-A57B-D3E8DD799EE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33343" y="5544000"/>
            <a:ext cx="914400" cy="914400"/>
          </a:xfrm>
          <a:prstGeom prst="rect">
            <a:avLst/>
          </a:prstGeom>
        </p:spPr>
      </p:pic>
      <p:pic>
        <p:nvPicPr>
          <p:cNvPr id="14" name="Graphic 13" descr="Badge Tick1">
            <a:extLst>
              <a:ext uri="{FF2B5EF4-FFF2-40B4-BE49-F238E27FC236}">
                <a16:creationId xmlns:a16="http://schemas.microsoft.com/office/drawing/2014/main" id="{BC26B385-24DF-0740-9D8D-18591E8A10C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452758" y="184059"/>
            <a:ext cx="914400" cy="914400"/>
          </a:xfrm>
          <a:prstGeom prst="rect">
            <a:avLst/>
          </a:prstGeom>
        </p:spPr>
      </p:pic>
      <p:pic>
        <p:nvPicPr>
          <p:cNvPr id="15" name="Graphic 14" descr="Badge Unfollow">
            <a:extLst>
              <a:ext uri="{FF2B5EF4-FFF2-40B4-BE49-F238E27FC236}">
                <a16:creationId xmlns:a16="http://schemas.microsoft.com/office/drawing/2014/main" id="{ED2F9719-419F-EB44-B479-DAF2AC38561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454569" y="1247358"/>
            <a:ext cx="914400" cy="914400"/>
          </a:xfrm>
          <a:prstGeom prst="rect">
            <a:avLst/>
          </a:prstGeom>
        </p:spPr>
      </p:pic>
      <p:pic>
        <p:nvPicPr>
          <p:cNvPr id="16" name="Graphic 15" descr="Dead Fish Skeleton">
            <a:extLst>
              <a:ext uri="{FF2B5EF4-FFF2-40B4-BE49-F238E27FC236}">
                <a16:creationId xmlns:a16="http://schemas.microsoft.com/office/drawing/2014/main" id="{21417FF0-EE38-CA43-81C0-DFD813D1CC5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529899" y="2141801"/>
            <a:ext cx="914400" cy="914400"/>
          </a:xfrm>
          <a:prstGeom prst="rect">
            <a:avLst/>
          </a:prstGeom>
        </p:spPr>
      </p:pic>
      <p:pic>
        <p:nvPicPr>
          <p:cNvPr id="17" name="Graphic 16" descr="Dead Fish Skeleton">
            <a:extLst>
              <a:ext uri="{FF2B5EF4-FFF2-40B4-BE49-F238E27FC236}">
                <a16:creationId xmlns:a16="http://schemas.microsoft.com/office/drawing/2014/main" id="{18BE9018-8B3C-494E-994F-05A691AFD144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605338" y="3354000"/>
            <a:ext cx="914400" cy="914400"/>
          </a:xfrm>
          <a:prstGeom prst="rect">
            <a:avLst/>
          </a:prstGeom>
        </p:spPr>
      </p:pic>
      <p:pic>
        <p:nvPicPr>
          <p:cNvPr id="18" name="Graphic 17" descr="Filter">
            <a:extLst>
              <a:ext uri="{FF2B5EF4-FFF2-40B4-BE49-F238E27FC236}">
                <a16:creationId xmlns:a16="http://schemas.microsoft.com/office/drawing/2014/main" id="{06C1B088-88C6-9045-97A0-9B5ACDFED91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560398" y="4449000"/>
            <a:ext cx="914400" cy="914400"/>
          </a:xfrm>
          <a:prstGeom prst="rect">
            <a:avLst/>
          </a:prstGeom>
        </p:spPr>
      </p:pic>
      <p:pic>
        <p:nvPicPr>
          <p:cNvPr id="19" name="Graphic 18" descr="Filter">
            <a:extLst>
              <a:ext uri="{FF2B5EF4-FFF2-40B4-BE49-F238E27FC236}">
                <a16:creationId xmlns:a16="http://schemas.microsoft.com/office/drawing/2014/main" id="{DC3B14FF-AE9F-314A-8B4A-222E2F29383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587171" y="5544000"/>
            <a:ext cx="914400" cy="914400"/>
          </a:xfrm>
          <a:prstGeom prst="rect">
            <a:avLst/>
          </a:prstGeom>
        </p:spPr>
      </p:pic>
      <p:pic>
        <p:nvPicPr>
          <p:cNvPr id="20" name="Graphic 19" descr="Freight">
            <a:extLst>
              <a:ext uri="{FF2B5EF4-FFF2-40B4-BE49-F238E27FC236}">
                <a16:creationId xmlns:a16="http://schemas.microsoft.com/office/drawing/2014/main" id="{16FF368C-F02B-3046-AB1B-A6A19107AFE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155592" y="138549"/>
            <a:ext cx="914400" cy="914400"/>
          </a:xfrm>
          <a:prstGeom prst="rect">
            <a:avLst/>
          </a:prstGeom>
        </p:spPr>
      </p:pic>
      <p:pic>
        <p:nvPicPr>
          <p:cNvPr id="21" name="Graphic 20" descr="Freight">
            <a:extLst>
              <a:ext uri="{FF2B5EF4-FFF2-40B4-BE49-F238E27FC236}">
                <a16:creationId xmlns:a16="http://schemas.microsoft.com/office/drawing/2014/main" id="{A5BE8576-D70F-A944-B2AE-DC32BA02EC05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208039" y="1227401"/>
            <a:ext cx="914400" cy="914400"/>
          </a:xfrm>
          <a:prstGeom prst="rect">
            <a:avLst/>
          </a:prstGeom>
        </p:spPr>
      </p:pic>
      <p:pic>
        <p:nvPicPr>
          <p:cNvPr id="22" name="Graphic 21" descr="Needle">
            <a:extLst>
              <a:ext uri="{FF2B5EF4-FFF2-40B4-BE49-F238E27FC236}">
                <a16:creationId xmlns:a16="http://schemas.microsoft.com/office/drawing/2014/main" id="{054C05D3-6A61-CE43-8C0B-2DC3DBC851FE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142651" y="2179218"/>
            <a:ext cx="914400" cy="914400"/>
          </a:xfrm>
          <a:prstGeom prst="rect">
            <a:avLst/>
          </a:prstGeom>
        </p:spPr>
      </p:pic>
      <p:pic>
        <p:nvPicPr>
          <p:cNvPr id="23" name="Graphic 22" descr="Needle">
            <a:extLst>
              <a:ext uri="{FF2B5EF4-FFF2-40B4-BE49-F238E27FC236}">
                <a16:creationId xmlns:a16="http://schemas.microsoft.com/office/drawing/2014/main" id="{E4165907-BE26-DF4B-B6A4-CA4B15385D16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052794" y="3367689"/>
            <a:ext cx="914400" cy="914400"/>
          </a:xfrm>
          <a:prstGeom prst="rect">
            <a:avLst/>
          </a:prstGeom>
        </p:spPr>
      </p:pic>
      <p:pic>
        <p:nvPicPr>
          <p:cNvPr id="24" name="Graphic 23" descr="Ruler">
            <a:extLst>
              <a:ext uri="{FF2B5EF4-FFF2-40B4-BE49-F238E27FC236}">
                <a16:creationId xmlns:a16="http://schemas.microsoft.com/office/drawing/2014/main" id="{F3986F9D-22CB-CB42-BD71-07742F9715E2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23765" y="4356923"/>
            <a:ext cx="914400" cy="914400"/>
          </a:xfrm>
          <a:prstGeom prst="rect">
            <a:avLst/>
          </a:prstGeom>
        </p:spPr>
      </p:pic>
      <p:pic>
        <p:nvPicPr>
          <p:cNvPr id="25" name="Graphic 24" descr="Ruler">
            <a:extLst>
              <a:ext uri="{FF2B5EF4-FFF2-40B4-BE49-F238E27FC236}">
                <a16:creationId xmlns:a16="http://schemas.microsoft.com/office/drawing/2014/main" id="{CDFFF4E8-13BB-384A-8945-D799652300BF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156000" y="5420991"/>
            <a:ext cx="914400" cy="914400"/>
          </a:xfrm>
          <a:prstGeom prst="rect">
            <a:avLst/>
          </a:prstGeom>
        </p:spPr>
      </p:pic>
      <p:pic>
        <p:nvPicPr>
          <p:cNvPr id="26" name="Graphic 25" descr="Sailboat">
            <a:extLst>
              <a:ext uri="{FF2B5EF4-FFF2-40B4-BE49-F238E27FC236}">
                <a16:creationId xmlns:a16="http://schemas.microsoft.com/office/drawing/2014/main" id="{3EF86552-D663-2847-AB64-62D701C026F6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0623511" y="-81166"/>
            <a:ext cx="914400" cy="914400"/>
          </a:xfrm>
          <a:prstGeom prst="rect">
            <a:avLst/>
          </a:prstGeom>
        </p:spPr>
      </p:pic>
      <p:pic>
        <p:nvPicPr>
          <p:cNvPr id="27" name="Graphic 26" descr="Sailboat">
            <a:extLst>
              <a:ext uri="{FF2B5EF4-FFF2-40B4-BE49-F238E27FC236}">
                <a16:creationId xmlns:a16="http://schemas.microsoft.com/office/drawing/2014/main" id="{E00B26D3-58FD-8F43-AA69-275BAF463712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0676347" y="901034"/>
            <a:ext cx="914400" cy="914400"/>
          </a:xfrm>
          <a:prstGeom prst="rect">
            <a:avLst/>
          </a:prstGeom>
        </p:spPr>
      </p:pic>
      <p:pic>
        <p:nvPicPr>
          <p:cNvPr id="28" name="Graphic 27" descr="Stethoscope">
            <a:extLst>
              <a:ext uri="{FF2B5EF4-FFF2-40B4-BE49-F238E27FC236}">
                <a16:creationId xmlns:a16="http://schemas.microsoft.com/office/drawing/2014/main" id="{5A17BFA0-C689-BD4F-9027-89D0C3E80FB9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676347" y="1996006"/>
            <a:ext cx="914400" cy="914400"/>
          </a:xfrm>
          <a:prstGeom prst="rect">
            <a:avLst/>
          </a:prstGeom>
        </p:spPr>
      </p:pic>
      <p:pic>
        <p:nvPicPr>
          <p:cNvPr id="29" name="Graphic 28" descr="Stethoscope">
            <a:extLst>
              <a:ext uri="{FF2B5EF4-FFF2-40B4-BE49-F238E27FC236}">
                <a16:creationId xmlns:a16="http://schemas.microsoft.com/office/drawing/2014/main" id="{65E430D5-5F2B-BE49-80F9-268987B17E5E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0711348" y="3113400"/>
            <a:ext cx="914400" cy="914400"/>
          </a:xfrm>
          <a:prstGeom prst="rect">
            <a:avLst/>
          </a:prstGeom>
        </p:spPr>
      </p:pic>
      <p:pic>
        <p:nvPicPr>
          <p:cNvPr id="31" name="Graphic 30" descr="Zombie">
            <a:extLst>
              <a:ext uri="{FF2B5EF4-FFF2-40B4-BE49-F238E27FC236}">
                <a16:creationId xmlns:a16="http://schemas.microsoft.com/office/drawing/2014/main" id="{49CC990D-34C6-864A-A0B3-7C7C4BB3C3BE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10720468" y="4313400"/>
            <a:ext cx="914400" cy="914400"/>
          </a:xfrm>
          <a:prstGeom prst="rect">
            <a:avLst/>
          </a:prstGeom>
        </p:spPr>
      </p:pic>
      <p:pic>
        <p:nvPicPr>
          <p:cNvPr id="33" name="Graphic 32" descr="Zombie">
            <a:extLst>
              <a:ext uri="{FF2B5EF4-FFF2-40B4-BE49-F238E27FC236}">
                <a16:creationId xmlns:a16="http://schemas.microsoft.com/office/drawing/2014/main" id="{48959C7C-0540-084D-A2A6-5DE102E52849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0776000" y="5363400"/>
            <a:ext cx="914400" cy="914400"/>
          </a:xfrm>
          <a:prstGeom prst="rect">
            <a:avLst/>
          </a:prstGeom>
        </p:spPr>
      </p:pic>
      <p:pic>
        <p:nvPicPr>
          <p:cNvPr id="35" name="Graphic 34" descr="Sphere">
            <a:extLst>
              <a:ext uri="{FF2B5EF4-FFF2-40B4-BE49-F238E27FC236}">
                <a16:creationId xmlns:a16="http://schemas.microsoft.com/office/drawing/2014/main" id="{662DC70D-BCCD-4F4B-9A86-01773DD284A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3063914" y="1285153"/>
            <a:ext cx="914400" cy="914400"/>
          </a:xfrm>
          <a:prstGeom prst="rect">
            <a:avLst/>
          </a:prstGeom>
        </p:spPr>
      </p:pic>
      <p:pic>
        <p:nvPicPr>
          <p:cNvPr id="37" name="Graphic 36" descr="Sphere">
            <a:extLst>
              <a:ext uri="{FF2B5EF4-FFF2-40B4-BE49-F238E27FC236}">
                <a16:creationId xmlns:a16="http://schemas.microsoft.com/office/drawing/2014/main" id="{35BE8936-7D54-D742-B35E-CC3D5A3792F4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3100081" y="184059"/>
            <a:ext cx="914400" cy="914400"/>
          </a:xfrm>
          <a:prstGeom prst="rect">
            <a:avLst/>
          </a:prstGeom>
        </p:spPr>
      </p:pic>
      <p:pic>
        <p:nvPicPr>
          <p:cNvPr id="39" name="Graphic 38" descr="Circle with left arrow">
            <a:extLst>
              <a:ext uri="{FF2B5EF4-FFF2-40B4-BE49-F238E27FC236}">
                <a16:creationId xmlns:a16="http://schemas.microsoft.com/office/drawing/2014/main" id="{F18F1B96-139E-D444-8489-B6805001068C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3100081" y="2249990"/>
            <a:ext cx="914400" cy="914400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AD58113-6D5B-0A49-8435-DCEE8A4A9512}"/>
              </a:ext>
            </a:extLst>
          </p:cNvPr>
          <p:cNvCxnSpPr>
            <a:cxnSpLocks/>
            <a:stCxn id="44" idx="0"/>
            <a:endCxn id="42" idx="4"/>
          </p:cNvCxnSpPr>
          <p:nvPr/>
        </p:nvCxnSpPr>
        <p:spPr>
          <a:xfrm flipV="1">
            <a:off x="1553856" y="4034658"/>
            <a:ext cx="0" cy="1239342"/>
          </a:xfrm>
          <a:prstGeom prst="line">
            <a:avLst/>
          </a:prstGeom>
          <a:ln w="139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B4DB0364-D378-304D-9B1C-281EBD2DD3F7}"/>
              </a:ext>
            </a:extLst>
          </p:cNvPr>
          <p:cNvSpPr/>
          <p:nvPr/>
        </p:nvSpPr>
        <p:spPr>
          <a:xfrm>
            <a:off x="1306356" y="3577458"/>
            <a:ext cx="495000" cy="457200"/>
          </a:xfrm>
          <a:prstGeom prst="ellipse">
            <a:avLst/>
          </a:prstGeom>
          <a:ln w="139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AB4D3B8-94D7-C44A-939F-B34266DAEBBD}"/>
              </a:ext>
            </a:extLst>
          </p:cNvPr>
          <p:cNvSpPr/>
          <p:nvPr/>
        </p:nvSpPr>
        <p:spPr>
          <a:xfrm>
            <a:off x="1306356" y="5274000"/>
            <a:ext cx="495000" cy="457200"/>
          </a:xfrm>
          <a:prstGeom prst="ellipse">
            <a:avLst/>
          </a:prstGeom>
          <a:ln w="139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D3F4E9B-9F16-844F-A2ED-9BF74FAE0F8C}"/>
              </a:ext>
            </a:extLst>
          </p:cNvPr>
          <p:cNvSpPr/>
          <p:nvPr/>
        </p:nvSpPr>
        <p:spPr>
          <a:xfrm>
            <a:off x="2046000" y="3834000"/>
            <a:ext cx="495000" cy="457200"/>
          </a:xfrm>
          <a:prstGeom prst="ellipse">
            <a:avLst/>
          </a:prstGeom>
          <a:ln w="139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DB7C7CA-8582-6641-8926-B74B02C3D0E4}"/>
              </a:ext>
            </a:extLst>
          </p:cNvPr>
          <p:cNvCxnSpPr>
            <a:cxnSpLocks/>
            <a:stCxn id="46" idx="4"/>
          </p:cNvCxnSpPr>
          <p:nvPr/>
        </p:nvCxnSpPr>
        <p:spPr>
          <a:xfrm rot="5400000">
            <a:off x="1638541" y="4237515"/>
            <a:ext cx="601274" cy="708645"/>
          </a:xfrm>
          <a:prstGeom prst="curvedConnector2">
            <a:avLst/>
          </a:prstGeom>
          <a:ln w="139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 descr="Icon&#10;&#10;Description automatically generated">
            <a:extLst>
              <a:ext uri="{FF2B5EF4-FFF2-40B4-BE49-F238E27FC236}">
                <a16:creationId xmlns:a16="http://schemas.microsoft.com/office/drawing/2014/main" id="{E2D63C9F-C677-D64E-A69E-721FCE37505C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032" y="4633804"/>
            <a:ext cx="8128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19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D941AF60-09CA-4A43-A1A6-E411EB87ADA7}"/>
              </a:ext>
            </a:extLst>
          </p:cNvPr>
          <p:cNvSpPr/>
          <p:nvPr/>
        </p:nvSpPr>
        <p:spPr>
          <a:xfrm>
            <a:off x="3077723" y="1858902"/>
            <a:ext cx="6521412" cy="3950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6034E22-784B-F04F-A585-1B350578E2A1}"/>
              </a:ext>
            </a:extLst>
          </p:cNvPr>
          <p:cNvSpPr/>
          <p:nvPr/>
        </p:nvSpPr>
        <p:spPr>
          <a:xfrm>
            <a:off x="111000" y="189000"/>
            <a:ext cx="5220000" cy="364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Elbow Connector 7">
            <a:extLst>
              <a:ext uri="{FF2B5EF4-FFF2-40B4-BE49-F238E27FC236}">
                <a16:creationId xmlns:a16="http://schemas.microsoft.com/office/drawing/2014/main" id="{D10270BF-425F-F24E-BB20-04952A27FD3F}"/>
              </a:ext>
            </a:extLst>
          </p:cNvPr>
          <p:cNvCxnSpPr>
            <a:cxnSpLocks/>
            <a:stCxn id="65" idx="6"/>
            <a:endCxn id="54" idx="2"/>
          </p:cNvCxnSpPr>
          <p:nvPr/>
        </p:nvCxnSpPr>
        <p:spPr>
          <a:xfrm flipV="1">
            <a:off x="4707485" y="2755943"/>
            <a:ext cx="1087013" cy="118654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5CB00B6-0298-DF47-B1E8-95457C53748D}"/>
              </a:ext>
            </a:extLst>
          </p:cNvPr>
          <p:cNvGrpSpPr/>
          <p:nvPr/>
        </p:nvGrpSpPr>
        <p:grpSpPr>
          <a:xfrm>
            <a:off x="7810475" y="4382370"/>
            <a:ext cx="1219200" cy="1186543"/>
            <a:chOff x="9817734" y="923966"/>
            <a:chExt cx="1219200" cy="1186543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7F9C83C-8961-484A-8182-FDDF97185C38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59CEA63-F2A6-0044-BDFC-D6458F352517}"/>
                </a:ext>
              </a:extLst>
            </p:cNvPr>
            <p:cNvSpPr txBox="1"/>
            <p:nvPr/>
          </p:nvSpPr>
          <p:spPr>
            <a:xfrm>
              <a:off x="9985551" y="1332571"/>
              <a:ext cx="8835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shipping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FA8C4A0-2BB1-D447-991C-9615DF6CF823}"/>
              </a:ext>
            </a:extLst>
          </p:cNvPr>
          <p:cNvGrpSpPr/>
          <p:nvPr/>
        </p:nvGrpSpPr>
        <p:grpSpPr>
          <a:xfrm>
            <a:off x="5794498" y="2162671"/>
            <a:ext cx="1219200" cy="1186543"/>
            <a:chOff x="9817734" y="923966"/>
            <a:chExt cx="1219200" cy="1186543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F1A3B12-F710-554C-A8E7-BAFBD48067C1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6F2E289-AE56-684C-A108-11880A395830}"/>
                </a:ext>
              </a:extLst>
            </p:cNvPr>
            <p:cNvSpPr txBox="1"/>
            <p:nvPr/>
          </p:nvSpPr>
          <p:spPr>
            <a:xfrm>
              <a:off x="10132224" y="1332571"/>
              <a:ext cx="5902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login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23E764B-89CB-854A-96DC-7991967B9ED8}"/>
              </a:ext>
            </a:extLst>
          </p:cNvPr>
          <p:cNvGrpSpPr/>
          <p:nvPr/>
        </p:nvGrpSpPr>
        <p:grpSpPr>
          <a:xfrm>
            <a:off x="5794498" y="4397760"/>
            <a:ext cx="1219200" cy="1186543"/>
            <a:chOff x="9817734" y="923966"/>
            <a:chExt cx="1219200" cy="1186543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BE69F59-317D-BD40-A3A8-913D028CABEC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FB17A88-6F24-934D-80F2-C2958FA7C326}"/>
                </a:ext>
              </a:extLst>
            </p:cNvPr>
            <p:cNvSpPr txBox="1"/>
            <p:nvPr/>
          </p:nvSpPr>
          <p:spPr>
            <a:xfrm>
              <a:off x="10066471" y="1332571"/>
              <a:ext cx="7217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orders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A300000-30E5-4341-B945-AFFEDEA308C2}"/>
              </a:ext>
            </a:extLst>
          </p:cNvPr>
          <p:cNvGrpSpPr/>
          <p:nvPr/>
        </p:nvGrpSpPr>
        <p:grpSpPr>
          <a:xfrm>
            <a:off x="3488285" y="3349214"/>
            <a:ext cx="1219200" cy="1186543"/>
            <a:chOff x="9817734" y="923966"/>
            <a:chExt cx="1219200" cy="1186543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36EF8AD-4E82-F94D-96F7-5C0785D6A7D3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67A6E53-0E8B-E14E-B6B4-F40831A1C9C4}"/>
                </a:ext>
              </a:extLst>
            </p:cNvPr>
            <p:cNvSpPr txBox="1"/>
            <p:nvPr/>
          </p:nvSpPr>
          <p:spPr>
            <a:xfrm>
              <a:off x="9940832" y="1332571"/>
              <a:ext cx="9730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accent5"/>
                  </a:solidFill>
                </a:rPr>
                <a:t>front-</a:t>
              </a:r>
              <a:r>
                <a:rPr lang="pt-BR" sz="1600" dirty="0" err="1">
                  <a:solidFill>
                    <a:schemeClr val="accent5"/>
                  </a:solidFill>
                </a:rPr>
                <a:t>end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cxnSp>
        <p:nvCxnSpPr>
          <p:cNvPr id="68" name="Elbow Connector 7">
            <a:extLst>
              <a:ext uri="{FF2B5EF4-FFF2-40B4-BE49-F238E27FC236}">
                <a16:creationId xmlns:a16="http://schemas.microsoft.com/office/drawing/2014/main" id="{454D34BB-CB33-DB46-9DB8-831A3B6B0EE0}"/>
              </a:ext>
            </a:extLst>
          </p:cNvPr>
          <p:cNvCxnSpPr>
            <a:cxnSpLocks/>
            <a:stCxn id="65" idx="6"/>
            <a:endCxn id="57" idx="2"/>
          </p:cNvCxnSpPr>
          <p:nvPr/>
        </p:nvCxnSpPr>
        <p:spPr>
          <a:xfrm>
            <a:off x="4707485" y="3942486"/>
            <a:ext cx="1087013" cy="104854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">
            <a:extLst>
              <a:ext uri="{FF2B5EF4-FFF2-40B4-BE49-F238E27FC236}">
                <a16:creationId xmlns:a16="http://schemas.microsoft.com/office/drawing/2014/main" id="{5C395A90-6C0E-BA42-AB4B-7DEF4BF3DF35}"/>
              </a:ext>
            </a:extLst>
          </p:cNvPr>
          <p:cNvCxnSpPr>
            <a:cxnSpLocks/>
            <a:stCxn id="57" idx="6"/>
            <a:endCxn id="42" idx="2"/>
          </p:cNvCxnSpPr>
          <p:nvPr/>
        </p:nvCxnSpPr>
        <p:spPr>
          <a:xfrm flipV="1">
            <a:off x="7013698" y="4975642"/>
            <a:ext cx="796777" cy="1539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51B8A9F9-15D2-744F-8CB5-D463405CBD9D}"/>
              </a:ext>
            </a:extLst>
          </p:cNvPr>
          <p:cNvSpPr txBox="1"/>
          <p:nvPr/>
        </p:nvSpPr>
        <p:spPr>
          <a:xfrm>
            <a:off x="3077723" y="4841079"/>
            <a:ext cx="2468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https</a:t>
            </a:r>
            <a:r>
              <a:rPr lang="pt-BR" sz="1200" dirty="0"/>
              <a:t>://</a:t>
            </a:r>
            <a:r>
              <a:rPr lang="pt-BR" sz="1200" dirty="0" err="1"/>
              <a:t>www.simul.shop.com</a:t>
            </a:r>
            <a:r>
              <a:rPr lang="pt-BR" sz="1200" dirty="0"/>
              <a:t>/</a:t>
            </a:r>
            <a:r>
              <a:rPr lang="pt-BR" sz="1200" dirty="0" err="1"/>
              <a:t>orders</a:t>
            </a:r>
            <a:endParaRPr lang="pt-BR" sz="12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FEE34CD-F294-B440-872B-237501FAE847}"/>
              </a:ext>
            </a:extLst>
          </p:cNvPr>
          <p:cNvSpPr txBox="1"/>
          <p:nvPr/>
        </p:nvSpPr>
        <p:spPr>
          <a:xfrm>
            <a:off x="3471421" y="2602053"/>
            <a:ext cx="2074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https</a:t>
            </a:r>
            <a:r>
              <a:rPr lang="pt-BR" sz="1200" dirty="0"/>
              <a:t>://</a:t>
            </a:r>
            <a:r>
              <a:rPr lang="pt-BR" sz="1200" dirty="0" err="1"/>
              <a:t>www.simul</a:t>
            </a:r>
            <a:r>
              <a:rPr lang="pt-BR" sz="1200" dirty="0"/>
              <a:t>-shop/</a:t>
            </a:r>
            <a:r>
              <a:rPr lang="pt-BR" sz="1200" dirty="0" err="1"/>
              <a:t>login</a:t>
            </a:r>
            <a:endParaRPr lang="pt-BR" sz="12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A0F26C9-D2A9-824D-9CB6-185953710860}"/>
              </a:ext>
            </a:extLst>
          </p:cNvPr>
          <p:cNvSpPr txBox="1"/>
          <p:nvPr/>
        </p:nvSpPr>
        <p:spPr>
          <a:xfrm>
            <a:off x="6764971" y="4040829"/>
            <a:ext cx="28423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https</a:t>
            </a:r>
            <a:r>
              <a:rPr lang="pt-BR" sz="1200" dirty="0"/>
              <a:t>://</a:t>
            </a:r>
            <a:r>
              <a:rPr lang="pt-BR" sz="1200" dirty="0" err="1"/>
              <a:t>www.simul.shop.com</a:t>
            </a:r>
            <a:r>
              <a:rPr lang="pt-BR" sz="1200" dirty="0"/>
              <a:t>/</a:t>
            </a:r>
            <a:r>
              <a:rPr lang="pt-BR" sz="1200" dirty="0" err="1"/>
              <a:t>shipping</a:t>
            </a:r>
            <a:r>
              <a:rPr lang="pt-BR" sz="1200" dirty="0"/>
              <a:t>/</a:t>
            </a:r>
            <a:r>
              <a:rPr lang="pt-BR" sz="1200" dirty="0" err="1"/>
              <a:t>api</a:t>
            </a:r>
            <a:endParaRPr lang="pt-BR" sz="12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E7F9606-FF04-9042-BC9C-794EDE4ED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Rota baseada no caminho</a:t>
            </a:r>
          </a:p>
        </p:txBody>
      </p:sp>
    </p:spTree>
    <p:extLst>
      <p:ext uri="{BB962C8B-B14F-4D97-AF65-F5344CB8AC3E}">
        <p14:creationId xmlns:p14="http://schemas.microsoft.com/office/powerpoint/2010/main" val="4132347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D941AF60-09CA-4A43-A1A6-E411EB87ADA7}"/>
              </a:ext>
            </a:extLst>
          </p:cNvPr>
          <p:cNvSpPr/>
          <p:nvPr/>
        </p:nvSpPr>
        <p:spPr>
          <a:xfrm>
            <a:off x="3331029" y="2079171"/>
            <a:ext cx="5170714" cy="3712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Elbow Connector 7">
            <a:extLst>
              <a:ext uri="{FF2B5EF4-FFF2-40B4-BE49-F238E27FC236}">
                <a16:creationId xmlns:a16="http://schemas.microsoft.com/office/drawing/2014/main" id="{D10270BF-425F-F24E-BB20-04952A27FD3F}"/>
              </a:ext>
            </a:extLst>
          </p:cNvPr>
          <p:cNvCxnSpPr>
            <a:cxnSpLocks/>
            <a:stCxn id="65" idx="6"/>
            <a:endCxn id="54" idx="2"/>
          </p:cNvCxnSpPr>
          <p:nvPr/>
        </p:nvCxnSpPr>
        <p:spPr>
          <a:xfrm flipV="1">
            <a:off x="4791272" y="2835728"/>
            <a:ext cx="1304728" cy="118654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FA8C4A0-2BB1-D447-991C-9615DF6CF823}"/>
              </a:ext>
            </a:extLst>
          </p:cNvPr>
          <p:cNvGrpSpPr/>
          <p:nvPr/>
        </p:nvGrpSpPr>
        <p:grpSpPr>
          <a:xfrm>
            <a:off x="6096000" y="2242456"/>
            <a:ext cx="1219200" cy="1186543"/>
            <a:chOff x="9817734" y="923966"/>
            <a:chExt cx="1219200" cy="1186543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F1A3B12-F710-554C-A8E7-BAFBD48067C1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6F2E289-AE56-684C-A108-11880A395830}"/>
                </a:ext>
              </a:extLst>
            </p:cNvPr>
            <p:cNvSpPr txBox="1"/>
            <p:nvPr/>
          </p:nvSpPr>
          <p:spPr>
            <a:xfrm>
              <a:off x="10236419" y="1332571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accent5"/>
                  </a:solidFill>
                </a:rPr>
                <a:t>v1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23E764B-89CB-854A-96DC-7991967B9ED8}"/>
              </a:ext>
            </a:extLst>
          </p:cNvPr>
          <p:cNvGrpSpPr/>
          <p:nvPr/>
        </p:nvGrpSpPr>
        <p:grpSpPr>
          <a:xfrm>
            <a:off x="6096000" y="4477545"/>
            <a:ext cx="1219200" cy="1186543"/>
            <a:chOff x="9817734" y="923966"/>
            <a:chExt cx="1219200" cy="1186543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BE69F59-317D-BD40-A3A8-913D028CABEC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FB17A88-6F24-934D-80F2-C2958FA7C326}"/>
                </a:ext>
              </a:extLst>
            </p:cNvPr>
            <p:cNvSpPr txBox="1"/>
            <p:nvPr/>
          </p:nvSpPr>
          <p:spPr>
            <a:xfrm>
              <a:off x="10236421" y="1332571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accent5"/>
                  </a:solidFill>
                </a:rPr>
                <a:t>v2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A300000-30E5-4341-B945-AFFEDEA308C2}"/>
              </a:ext>
            </a:extLst>
          </p:cNvPr>
          <p:cNvGrpSpPr/>
          <p:nvPr/>
        </p:nvGrpSpPr>
        <p:grpSpPr>
          <a:xfrm>
            <a:off x="3572072" y="3428999"/>
            <a:ext cx="1219200" cy="1186543"/>
            <a:chOff x="9817734" y="923966"/>
            <a:chExt cx="1219200" cy="1186543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36EF8AD-4E82-F94D-96F7-5C0785D6A7D3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67A6E53-0E8B-E14E-B6B4-F40831A1C9C4}"/>
                </a:ext>
              </a:extLst>
            </p:cNvPr>
            <p:cNvSpPr txBox="1"/>
            <p:nvPr/>
          </p:nvSpPr>
          <p:spPr>
            <a:xfrm>
              <a:off x="10056537" y="1332571"/>
              <a:ext cx="7416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accent5"/>
                  </a:solidFill>
                </a:rPr>
                <a:t>cliente</a:t>
              </a:r>
            </a:p>
          </p:txBody>
        </p:sp>
      </p:grpSp>
      <p:cxnSp>
        <p:nvCxnSpPr>
          <p:cNvPr id="68" name="Elbow Connector 7">
            <a:extLst>
              <a:ext uri="{FF2B5EF4-FFF2-40B4-BE49-F238E27FC236}">
                <a16:creationId xmlns:a16="http://schemas.microsoft.com/office/drawing/2014/main" id="{454D34BB-CB33-DB46-9DB8-831A3B6B0EE0}"/>
              </a:ext>
            </a:extLst>
          </p:cNvPr>
          <p:cNvCxnSpPr>
            <a:cxnSpLocks/>
            <a:stCxn id="65" idx="6"/>
            <a:endCxn id="57" idx="2"/>
          </p:cNvCxnSpPr>
          <p:nvPr/>
        </p:nvCxnSpPr>
        <p:spPr>
          <a:xfrm>
            <a:off x="4791272" y="4022271"/>
            <a:ext cx="1304728" cy="104854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0F62941-BBE7-2E45-AD88-C83D71AD3575}"/>
              </a:ext>
            </a:extLst>
          </p:cNvPr>
          <p:cNvSpPr txBox="1"/>
          <p:nvPr/>
        </p:nvSpPr>
        <p:spPr>
          <a:xfrm>
            <a:off x="5236441" y="2777310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90%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4D580A-F8B8-B343-84B7-C1B4A7D4F33F}"/>
              </a:ext>
            </a:extLst>
          </p:cNvPr>
          <p:cNvSpPr txBox="1"/>
          <p:nvPr/>
        </p:nvSpPr>
        <p:spPr>
          <a:xfrm>
            <a:off x="5235034" y="4847310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10%</a:t>
            </a:r>
          </a:p>
        </p:txBody>
      </p:sp>
      <p:cxnSp>
        <p:nvCxnSpPr>
          <p:cNvPr id="46" name="Straight Arrow Connector 12">
            <a:extLst>
              <a:ext uri="{FF2B5EF4-FFF2-40B4-BE49-F238E27FC236}">
                <a16:creationId xmlns:a16="http://schemas.microsoft.com/office/drawing/2014/main" id="{F4173C65-E2A8-0C4F-BBA6-3A41536D3ECE}"/>
              </a:ext>
            </a:extLst>
          </p:cNvPr>
          <p:cNvCxnSpPr>
            <a:cxnSpLocks/>
            <a:stCxn id="39" idx="3"/>
            <a:endCxn id="45" idx="3"/>
          </p:cNvCxnSpPr>
          <p:nvPr/>
        </p:nvCxnSpPr>
        <p:spPr>
          <a:xfrm flipH="1">
            <a:off x="5687402" y="2915810"/>
            <a:ext cx="1407" cy="2070000"/>
          </a:xfrm>
          <a:prstGeom prst="curvedConnector3">
            <a:avLst>
              <a:gd name="adj1" fmla="val -16247335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0DDC3DA-D701-704D-B363-1F6A9A0B3291}"/>
              </a:ext>
            </a:extLst>
          </p:cNvPr>
          <p:cNvSpPr txBox="1"/>
          <p:nvPr/>
        </p:nvSpPr>
        <p:spPr>
          <a:xfrm>
            <a:off x="5061898" y="3862391"/>
            <a:ext cx="9042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incremento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F00963-EDD8-5C42-810F-BBAB70D4F3B1}"/>
              </a:ext>
            </a:extLst>
          </p:cNvPr>
          <p:cNvSpPr/>
          <p:nvPr/>
        </p:nvSpPr>
        <p:spPr>
          <a:xfrm>
            <a:off x="6148866" y="3747491"/>
            <a:ext cx="1125000" cy="42866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Teste</a:t>
            </a:r>
          </a:p>
          <a:p>
            <a:pPr algn="ctr"/>
            <a:r>
              <a:rPr lang="pt-BR" sz="1200" dirty="0"/>
              <a:t>Sucesso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5ED6EF1-DB62-DA4D-BEA9-9947B581E9F0}"/>
              </a:ext>
            </a:extLst>
          </p:cNvPr>
          <p:cNvCxnSpPr>
            <a:cxnSpLocks/>
            <a:stCxn id="48" idx="2"/>
            <a:endCxn id="57" idx="0"/>
          </p:cNvCxnSpPr>
          <p:nvPr/>
        </p:nvCxnSpPr>
        <p:spPr>
          <a:xfrm flipH="1">
            <a:off x="6705600" y="4176158"/>
            <a:ext cx="5766" cy="3013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34C9EA3-716A-9F40-B681-318854A6672D}"/>
              </a:ext>
            </a:extLst>
          </p:cNvPr>
          <p:cNvSpPr txBox="1"/>
          <p:nvPr/>
        </p:nvSpPr>
        <p:spPr>
          <a:xfrm>
            <a:off x="7286369" y="3807755"/>
            <a:ext cx="1053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accent6"/>
                </a:solidFill>
              </a:rPr>
              <a:t>100% sucesso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FD7FD11-9D73-1940-906C-EB8C76E6CB9E}"/>
              </a:ext>
            </a:extLst>
          </p:cNvPr>
          <p:cNvCxnSpPr>
            <a:cxnSpLocks/>
          </p:cNvCxnSpPr>
          <p:nvPr/>
        </p:nvCxnSpPr>
        <p:spPr>
          <a:xfrm>
            <a:off x="5913606" y="2208665"/>
            <a:ext cx="1620000" cy="125627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76ED169-975D-4C4C-BE3E-C837F4E439D1}"/>
              </a:ext>
            </a:extLst>
          </p:cNvPr>
          <p:cNvCxnSpPr>
            <a:cxnSpLocks/>
          </p:cNvCxnSpPr>
          <p:nvPr/>
        </p:nvCxnSpPr>
        <p:spPr>
          <a:xfrm flipV="1">
            <a:off x="5968889" y="2167644"/>
            <a:ext cx="1564717" cy="125627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7F9E52A1-48E0-CE45-818E-887C65472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Implantação canário</a:t>
            </a:r>
          </a:p>
        </p:txBody>
      </p:sp>
    </p:spTree>
    <p:extLst>
      <p:ext uri="{BB962C8B-B14F-4D97-AF65-F5344CB8AC3E}">
        <p14:creationId xmlns:p14="http://schemas.microsoft.com/office/powerpoint/2010/main" val="467456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EB6F03-77F5-DA47-8484-901195AD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Balanceamento de carga com serviços do k8s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889640-DA45-8141-BC59-150089AC5B8D}"/>
              </a:ext>
            </a:extLst>
          </p:cNvPr>
          <p:cNvSpPr/>
          <p:nvPr/>
        </p:nvSpPr>
        <p:spPr>
          <a:xfrm>
            <a:off x="3820160" y="2188028"/>
            <a:ext cx="4551679" cy="3904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Elbow Connector 7">
            <a:extLst>
              <a:ext uri="{FF2B5EF4-FFF2-40B4-BE49-F238E27FC236}">
                <a16:creationId xmlns:a16="http://schemas.microsoft.com/office/drawing/2014/main" id="{1D642FEA-943D-CF49-BB81-6388B5BBE69D}"/>
              </a:ext>
            </a:extLst>
          </p:cNvPr>
          <p:cNvCxnSpPr>
            <a:cxnSpLocks/>
            <a:stCxn id="23" idx="6"/>
            <a:endCxn id="17" idx="2"/>
          </p:cNvCxnSpPr>
          <p:nvPr/>
        </p:nvCxnSpPr>
        <p:spPr>
          <a:xfrm flipV="1">
            <a:off x="5552385" y="3017355"/>
            <a:ext cx="1032745" cy="118654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DA76532E-C1C4-9C4D-ADCC-9CE1E73C62E6}"/>
              </a:ext>
            </a:extLst>
          </p:cNvPr>
          <p:cNvSpPr/>
          <p:nvPr/>
        </p:nvSpPr>
        <p:spPr>
          <a:xfrm>
            <a:off x="6585130" y="2304253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16C041C-0046-A74E-B3DE-34E3911CE2F2}"/>
              </a:ext>
            </a:extLst>
          </p:cNvPr>
          <p:cNvSpPr/>
          <p:nvPr/>
        </p:nvSpPr>
        <p:spPr>
          <a:xfrm>
            <a:off x="6585130" y="4539342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9A2FD7F-F9B5-474A-A2BE-AAB661E43084}"/>
              </a:ext>
            </a:extLst>
          </p:cNvPr>
          <p:cNvSpPr/>
          <p:nvPr/>
        </p:nvSpPr>
        <p:spPr>
          <a:xfrm>
            <a:off x="4061202" y="3490796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cxnSp>
        <p:nvCxnSpPr>
          <p:cNvPr id="26" name="Elbow Connector 7">
            <a:extLst>
              <a:ext uri="{FF2B5EF4-FFF2-40B4-BE49-F238E27FC236}">
                <a16:creationId xmlns:a16="http://schemas.microsoft.com/office/drawing/2014/main" id="{8CFA3A60-996C-4C49-91A8-AC577D4F43D6}"/>
              </a:ext>
            </a:extLst>
          </p:cNvPr>
          <p:cNvCxnSpPr>
            <a:cxnSpLocks/>
            <a:stCxn id="23" idx="6"/>
            <a:endCxn id="20" idx="2"/>
          </p:cNvCxnSpPr>
          <p:nvPr/>
        </p:nvCxnSpPr>
        <p:spPr>
          <a:xfrm>
            <a:off x="5552385" y="4203898"/>
            <a:ext cx="1032745" cy="104854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67A92DB-35E9-0444-B3E7-C16C7BCF6DC3}"/>
              </a:ext>
            </a:extLst>
          </p:cNvPr>
          <p:cNvSpPr txBox="1"/>
          <p:nvPr/>
        </p:nvSpPr>
        <p:spPr>
          <a:xfrm>
            <a:off x="5790884" y="2991683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90%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16200A-B97C-3941-BF8D-9E786BC01A1E}"/>
              </a:ext>
            </a:extLst>
          </p:cNvPr>
          <p:cNvSpPr txBox="1"/>
          <p:nvPr/>
        </p:nvSpPr>
        <p:spPr>
          <a:xfrm>
            <a:off x="5789477" y="5061683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10%</a:t>
            </a:r>
          </a:p>
        </p:txBody>
      </p:sp>
      <p:cxnSp>
        <p:nvCxnSpPr>
          <p:cNvPr id="29" name="Straight Arrow Connector 12">
            <a:extLst>
              <a:ext uri="{FF2B5EF4-FFF2-40B4-BE49-F238E27FC236}">
                <a16:creationId xmlns:a16="http://schemas.microsoft.com/office/drawing/2014/main" id="{F95FCF0D-B651-B840-BABF-5EC678E8A81C}"/>
              </a:ext>
            </a:extLst>
          </p:cNvPr>
          <p:cNvCxnSpPr>
            <a:cxnSpLocks/>
            <a:stCxn id="27" idx="3"/>
            <a:endCxn id="28" idx="3"/>
          </p:cNvCxnSpPr>
          <p:nvPr/>
        </p:nvCxnSpPr>
        <p:spPr>
          <a:xfrm flipH="1">
            <a:off x="6241845" y="3130183"/>
            <a:ext cx="1407" cy="2070000"/>
          </a:xfrm>
          <a:prstGeom prst="curvedConnector3">
            <a:avLst>
              <a:gd name="adj1" fmla="val -16247335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6049DE8-2501-A74B-8679-3B7C017AB63D}"/>
              </a:ext>
            </a:extLst>
          </p:cNvPr>
          <p:cNvSpPr txBox="1"/>
          <p:nvPr/>
        </p:nvSpPr>
        <p:spPr>
          <a:xfrm>
            <a:off x="5736087" y="4076764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balance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39CD54-80B3-A940-AEAA-AA8EF9A5A947}"/>
              </a:ext>
            </a:extLst>
          </p:cNvPr>
          <p:cNvSpPr/>
          <p:nvPr/>
        </p:nvSpPr>
        <p:spPr>
          <a:xfrm>
            <a:off x="6671590" y="2444519"/>
            <a:ext cx="1318263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accent5"/>
                </a:solidFill>
              </a:rPr>
              <a:t>POD_A</a:t>
            </a:r>
          </a:p>
          <a:p>
            <a:r>
              <a:rPr lang="pt-BR" sz="11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replicas=9</a:t>
            </a:r>
          </a:p>
          <a:p>
            <a:endParaRPr lang="pt-BR" sz="1100" dirty="0">
              <a:solidFill>
                <a:schemeClr val="accent5"/>
              </a:solidFill>
            </a:endParaRPr>
          </a:p>
          <a:p>
            <a:r>
              <a:rPr lang="pt-BR" sz="11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endParaRPr lang="pt-BR" sz="1100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1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pt-BR" sz="11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=front-</a:t>
            </a:r>
            <a:r>
              <a:rPr lang="pt-BR" sz="11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endParaRPr lang="pt-BR" sz="1100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78AD26-4BBB-6647-AD56-09A32B57527F}"/>
              </a:ext>
            </a:extLst>
          </p:cNvPr>
          <p:cNvSpPr/>
          <p:nvPr/>
        </p:nvSpPr>
        <p:spPr>
          <a:xfrm>
            <a:off x="6679628" y="4733032"/>
            <a:ext cx="1302186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accent5"/>
                </a:solidFill>
              </a:rPr>
              <a:t>POD_B</a:t>
            </a:r>
          </a:p>
          <a:p>
            <a:r>
              <a:rPr lang="pt-BR" sz="11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replicas=1</a:t>
            </a:r>
          </a:p>
          <a:p>
            <a:endParaRPr lang="pt-BR" sz="1100" dirty="0">
              <a:solidFill>
                <a:schemeClr val="accent5"/>
              </a:solidFill>
            </a:endParaRPr>
          </a:p>
          <a:p>
            <a:r>
              <a:rPr lang="pt-BR" sz="11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endParaRPr lang="pt-BR" sz="1100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1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pt-BR" sz="11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=front-</a:t>
            </a:r>
            <a:r>
              <a:rPr lang="pt-BR" sz="11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endParaRPr lang="pt-BR" sz="1100" dirty="0">
              <a:solidFill>
                <a:schemeClr val="accent5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E23BFC-D77C-1145-9627-2B8C0417745E}"/>
              </a:ext>
            </a:extLst>
          </p:cNvPr>
          <p:cNvSpPr/>
          <p:nvPr/>
        </p:nvSpPr>
        <p:spPr>
          <a:xfrm>
            <a:off x="4163527" y="3764847"/>
            <a:ext cx="128653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accent5"/>
                </a:solidFill>
              </a:rPr>
              <a:t>Service</a:t>
            </a:r>
          </a:p>
          <a:p>
            <a:endParaRPr lang="pt-BR" sz="1400" dirty="0">
              <a:solidFill>
                <a:schemeClr val="accent5"/>
              </a:solidFill>
            </a:endParaRPr>
          </a:p>
          <a:p>
            <a:r>
              <a:rPr lang="pt-BR" sz="11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selector</a:t>
            </a:r>
            <a:r>
              <a:rPr lang="pt-BR" sz="11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1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pt-BR" sz="11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=front-</a:t>
            </a:r>
            <a:r>
              <a:rPr lang="pt-BR" sz="11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endParaRPr lang="pt-BR" sz="1100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071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EB6F03-77F5-DA47-8484-901195AD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Rota baseada em URI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889640-DA45-8141-BC59-150089AC5B8D}"/>
              </a:ext>
            </a:extLst>
          </p:cNvPr>
          <p:cNvSpPr/>
          <p:nvPr/>
        </p:nvSpPr>
        <p:spPr>
          <a:xfrm>
            <a:off x="415924" y="2309584"/>
            <a:ext cx="5747657" cy="3904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5" name="Elbow Connector 7">
            <a:extLst>
              <a:ext uri="{FF2B5EF4-FFF2-40B4-BE49-F238E27FC236}">
                <a16:creationId xmlns:a16="http://schemas.microsoft.com/office/drawing/2014/main" id="{1D642FEA-943D-CF49-BB81-6388B5BBE69D}"/>
              </a:ext>
            </a:extLst>
          </p:cNvPr>
          <p:cNvCxnSpPr>
            <a:cxnSpLocks/>
            <a:stCxn id="23" idx="6"/>
            <a:endCxn id="17" idx="2"/>
          </p:cNvCxnSpPr>
          <p:nvPr/>
        </p:nvCxnSpPr>
        <p:spPr>
          <a:xfrm flipV="1">
            <a:off x="3451442" y="3137098"/>
            <a:ext cx="1032745" cy="118654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DA76532E-C1C4-9C4D-ADCC-9CE1E73C62E6}"/>
              </a:ext>
            </a:extLst>
          </p:cNvPr>
          <p:cNvSpPr/>
          <p:nvPr/>
        </p:nvSpPr>
        <p:spPr>
          <a:xfrm>
            <a:off x="4484187" y="2423996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16C041C-0046-A74E-B3DE-34E3911CE2F2}"/>
              </a:ext>
            </a:extLst>
          </p:cNvPr>
          <p:cNvSpPr/>
          <p:nvPr/>
        </p:nvSpPr>
        <p:spPr>
          <a:xfrm>
            <a:off x="4484187" y="4659085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9A2FD7F-F9B5-474A-A2BE-AAB661E43084}"/>
              </a:ext>
            </a:extLst>
          </p:cNvPr>
          <p:cNvSpPr/>
          <p:nvPr/>
        </p:nvSpPr>
        <p:spPr>
          <a:xfrm>
            <a:off x="1960259" y="3610539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cxnSp>
        <p:nvCxnSpPr>
          <p:cNvPr id="26" name="Elbow Connector 7">
            <a:extLst>
              <a:ext uri="{FF2B5EF4-FFF2-40B4-BE49-F238E27FC236}">
                <a16:creationId xmlns:a16="http://schemas.microsoft.com/office/drawing/2014/main" id="{8CFA3A60-996C-4C49-91A8-AC577D4F43D6}"/>
              </a:ext>
            </a:extLst>
          </p:cNvPr>
          <p:cNvCxnSpPr>
            <a:cxnSpLocks/>
            <a:stCxn id="23" idx="6"/>
            <a:endCxn id="20" idx="2"/>
          </p:cNvCxnSpPr>
          <p:nvPr/>
        </p:nvCxnSpPr>
        <p:spPr>
          <a:xfrm>
            <a:off x="3451442" y="4323641"/>
            <a:ext cx="1032745" cy="104854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67A92DB-35E9-0444-B3E7-C16C7BCF6DC3}"/>
              </a:ext>
            </a:extLst>
          </p:cNvPr>
          <p:cNvSpPr txBox="1"/>
          <p:nvPr/>
        </p:nvSpPr>
        <p:spPr>
          <a:xfrm>
            <a:off x="3688534" y="3287085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GET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16200A-B97C-3941-BF8D-9E786BC01A1E}"/>
              </a:ext>
            </a:extLst>
          </p:cNvPr>
          <p:cNvSpPr txBox="1"/>
          <p:nvPr/>
        </p:nvSpPr>
        <p:spPr>
          <a:xfrm>
            <a:off x="3688534" y="5037865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GET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39CD54-80B3-A940-AEAA-AA8EF9A5A947}"/>
              </a:ext>
            </a:extLst>
          </p:cNvPr>
          <p:cNvSpPr/>
          <p:nvPr/>
        </p:nvSpPr>
        <p:spPr>
          <a:xfrm>
            <a:off x="4570647" y="2957537"/>
            <a:ext cx="13182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 err="1">
                <a:solidFill>
                  <a:schemeClr val="accent5"/>
                </a:solidFill>
              </a:rPr>
              <a:t>order</a:t>
            </a:r>
            <a:endParaRPr lang="pt-BR" sz="1100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78AD26-4BBB-6647-AD56-09A32B57527F}"/>
              </a:ext>
            </a:extLst>
          </p:cNvPr>
          <p:cNvSpPr/>
          <p:nvPr/>
        </p:nvSpPr>
        <p:spPr>
          <a:xfrm>
            <a:off x="4578685" y="5218297"/>
            <a:ext cx="13021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accent5"/>
                </a:solidFill>
              </a:rPr>
              <a:t>catalogue</a:t>
            </a:r>
            <a:endParaRPr lang="pt-BR" sz="1100" dirty="0">
              <a:solidFill>
                <a:schemeClr val="accent5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E23BFC-D77C-1145-9627-2B8C0417745E}"/>
              </a:ext>
            </a:extLst>
          </p:cNvPr>
          <p:cNvSpPr/>
          <p:nvPr/>
        </p:nvSpPr>
        <p:spPr>
          <a:xfrm>
            <a:off x="2044389" y="4131037"/>
            <a:ext cx="12865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accent5"/>
                </a:solidFill>
              </a:rPr>
              <a:t>front-</a:t>
            </a:r>
            <a:r>
              <a:rPr lang="pt-BR" sz="1400" dirty="0" err="1">
                <a:solidFill>
                  <a:schemeClr val="accent5"/>
                </a:solidFill>
              </a:rPr>
              <a:t>end</a:t>
            </a:r>
            <a:endParaRPr lang="pt-BR" sz="1100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FC2A29C-4B3C-1146-8B52-7F45A3751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656" y="200291"/>
            <a:ext cx="5033735" cy="3225293"/>
          </a:xfrm>
          <a:prstGeom prst="rect">
            <a:avLst/>
          </a:prstGeom>
        </p:spPr>
      </p:pic>
      <p:cxnSp>
        <p:nvCxnSpPr>
          <p:cNvPr id="18" name="Elbow Connector 7">
            <a:extLst>
              <a:ext uri="{FF2B5EF4-FFF2-40B4-BE49-F238E27FC236}">
                <a16:creationId xmlns:a16="http://schemas.microsoft.com/office/drawing/2014/main" id="{6FB7891E-3556-C849-AD13-D7EE848B97C3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553206" y="4323641"/>
            <a:ext cx="1407053" cy="1136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1092165-4B9B-C642-9E6D-F8CC44EA099B}"/>
              </a:ext>
            </a:extLst>
          </p:cNvPr>
          <p:cNvSpPr txBox="1"/>
          <p:nvPr/>
        </p:nvSpPr>
        <p:spPr>
          <a:xfrm>
            <a:off x="1082232" y="4005388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GET</a:t>
            </a:r>
          </a:p>
        </p:txBody>
      </p:sp>
    </p:spTree>
    <p:extLst>
      <p:ext uri="{BB962C8B-B14F-4D97-AF65-F5344CB8AC3E}">
        <p14:creationId xmlns:p14="http://schemas.microsoft.com/office/powerpoint/2010/main" val="3917386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A8FD0-A9F7-CB49-8A4B-CE692E900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JWT </a:t>
            </a:r>
            <a:r>
              <a:rPr lang="pt-BR" dirty="0" err="1"/>
              <a:t>Auth</a:t>
            </a:r>
            <a:endParaRPr lang="pt-BR" dirty="0"/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50113FF-8F69-C149-B4E2-72F349661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75" y="1027906"/>
            <a:ext cx="5376863" cy="22595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F17AD4-4928-F049-8D6E-2F626AC35786}"/>
              </a:ext>
            </a:extLst>
          </p:cNvPr>
          <p:cNvSpPr/>
          <p:nvPr/>
        </p:nvSpPr>
        <p:spPr>
          <a:xfrm>
            <a:off x="838200" y="3428999"/>
            <a:ext cx="6074229" cy="1894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191C03E-F223-554A-BB5A-C0B6591EDD92}"/>
              </a:ext>
            </a:extLst>
          </p:cNvPr>
          <p:cNvSpPr/>
          <p:nvPr/>
        </p:nvSpPr>
        <p:spPr>
          <a:xfrm>
            <a:off x="5099220" y="3610539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82BC4B4-42EC-EF49-8926-F39777E20E22}"/>
              </a:ext>
            </a:extLst>
          </p:cNvPr>
          <p:cNvSpPr/>
          <p:nvPr/>
        </p:nvSpPr>
        <p:spPr>
          <a:xfrm>
            <a:off x="2493661" y="3610539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cxnSp>
        <p:nvCxnSpPr>
          <p:cNvPr id="11" name="Elbow Connector 7">
            <a:extLst>
              <a:ext uri="{FF2B5EF4-FFF2-40B4-BE49-F238E27FC236}">
                <a16:creationId xmlns:a16="http://schemas.microsoft.com/office/drawing/2014/main" id="{FB205223-BAC5-9F4D-B321-DD4C446BC6EE}"/>
              </a:ext>
            </a:extLst>
          </p:cNvPr>
          <p:cNvCxnSpPr>
            <a:cxnSpLocks/>
            <a:stCxn id="10" idx="6"/>
            <a:endCxn id="9" idx="2"/>
          </p:cNvCxnSpPr>
          <p:nvPr/>
        </p:nvCxnSpPr>
        <p:spPr>
          <a:xfrm>
            <a:off x="3984844" y="4323641"/>
            <a:ext cx="1114376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6D2A37F-F042-F543-9AE2-0801F045D0B8}"/>
              </a:ext>
            </a:extLst>
          </p:cNvPr>
          <p:cNvSpPr/>
          <p:nvPr/>
        </p:nvSpPr>
        <p:spPr>
          <a:xfrm>
            <a:off x="5811051" y="4169752"/>
            <a:ext cx="8280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 err="1">
                <a:solidFill>
                  <a:schemeClr val="accent5"/>
                </a:solidFill>
              </a:rPr>
              <a:t>Login</a:t>
            </a:r>
            <a:endParaRPr lang="pt-BR" sz="1100" dirty="0">
              <a:solidFill>
                <a:schemeClr val="accent5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1BDE9B-0AF7-2B4E-AACF-8EFA9FACB0B1}"/>
              </a:ext>
            </a:extLst>
          </p:cNvPr>
          <p:cNvSpPr/>
          <p:nvPr/>
        </p:nvSpPr>
        <p:spPr>
          <a:xfrm>
            <a:off x="2595986" y="4378069"/>
            <a:ext cx="12865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 err="1">
                <a:solidFill>
                  <a:schemeClr val="accent5"/>
                </a:solidFill>
              </a:rPr>
              <a:t>Ingress</a:t>
            </a:r>
            <a:r>
              <a:rPr lang="pt-BR" sz="1400" dirty="0">
                <a:solidFill>
                  <a:schemeClr val="accent5"/>
                </a:solidFill>
              </a:rPr>
              <a:t> Gateway</a:t>
            </a:r>
            <a:endParaRPr lang="pt-BR" sz="1100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7" name="Elbow Connector 7">
            <a:extLst>
              <a:ext uri="{FF2B5EF4-FFF2-40B4-BE49-F238E27FC236}">
                <a16:creationId xmlns:a16="http://schemas.microsoft.com/office/drawing/2014/main" id="{AA7BAD58-7105-1648-B1B3-54D92050D679}"/>
              </a:ext>
            </a:extLst>
          </p:cNvPr>
          <p:cNvCxnSpPr>
            <a:cxnSpLocks/>
            <a:stCxn id="32" idx="3"/>
            <a:endCxn id="10" idx="2"/>
          </p:cNvCxnSpPr>
          <p:nvPr/>
        </p:nvCxnSpPr>
        <p:spPr>
          <a:xfrm>
            <a:off x="1871160" y="4323640"/>
            <a:ext cx="622501" cy="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37FB964-1799-C34F-87D8-E553818406F2}"/>
              </a:ext>
            </a:extLst>
          </p:cNvPr>
          <p:cNvSpPr txBox="1"/>
          <p:nvPr/>
        </p:nvSpPr>
        <p:spPr>
          <a:xfrm>
            <a:off x="4235472" y="3984898"/>
            <a:ext cx="6131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TOKEN</a:t>
            </a:r>
          </a:p>
        </p:txBody>
      </p:sp>
      <p:pic>
        <p:nvPicPr>
          <p:cNvPr id="29" name="Picture 28" descr="Shape&#10;&#10;Description automatically generated with low confidence">
            <a:extLst>
              <a:ext uri="{FF2B5EF4-FFF2-40B4-BE49-F238E27FC236}">
                <a16:creationId xmlns:a16="http://schemas.microsoft.com/office/drawing/2014/main" id="{FE85343B-4CE2-1849-9514-274277F9BB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42" t="27031" r="18229" b="26927"/>
          <a:stretch/>
        </p:blipFill>
        <p:spPr>
          <a:xfrm>
            <a:off x="5256821" y="4080813"/>
            <a:ext cx="666952" cy="485655"/>
          </a:xfrm>
          <a:prstGeom prst="rect">
            <a:avLst/>
          </a:prstGeom>
          <a:noFill/>
        </p:spPr>
      </p:pic>
      <p:pic>
        <p:nvPicPr>
          <p:cNvPr id="30" name="Gráfico 74" descr="Diagrama de rede">
            <a:extLst>
              <a:ext uri="{FF2B5EF4-FFF2-40B4-BE49-F238E27FC236}">
                <a16:creationId xmlns:a16="http://schemas.microsoft.com/office/drawing/2014/main" id="{D58E8120-ABF8-8C40-B574-42B1BCCE73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2483" y="3786629"/>
            <a:ext cx="673538" cy="673538"/>
          </a:xfrm>
          <a:prstGeom prst="rect">
            <a:avLst/>
          </a:prstGeom>
        </p:spPr>
      </p:pic>
      <p:pic>
        <p:nvPicPr>
          <p:cNvPr id="32" name="Graphic 31" descr="User with solid fill">
            <a:extLst>
              <a:ext uri="{FF2B5EF4-FFF2-40B4-BE49-F238E27FC236}">
                <a16:creationId xmlns:a16="http://schemas.microsoft.com/office/drawing/2014/main" id="{E6D2EBA6-FD0C-504F-9A74-876F162C92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6760" y="3866440"/>
            <a:ext cx="914400" cy="9144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F28609F-D27D-7E43-9863-BC2F9C630525}"/>
              </a:ext>
            </a:extLst>
          </p:cNvPr>
          <p:cNvSpPr txBox="1"/>
          <p:nvPr/>
        </p:nvSpPr>
        <p:spPr>
          <a:xfrm>
            <a:off x="4429659" y="4769495"/>
            <a:ext cx="560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Valida</a:t>
            </a:r>
          </a:p>
          <a:p>
            <a:r>
              <a:rPr lang="pt-BR" sz="1200" dirty="0" err="1"/>
              <a:t>token</a:t>
            </a:r>
            <a:endParaRPr lang="pt-BR" sz="12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379BE5C-A150-7A40-BF25-A352D44F4945}"/>
              </a:ext>
            </a:extLst>
          </p:cNvPr>
          <p:cNvCxnSpPr>
            <a:cxnSpLocks/>
            <a:stCxn id="40" idx="3"/>
            <a:endCxn id="29" idx="2"/>
          </p:cNvCxnSpPr>
          <p:nvPr/>
        </p:nvCxnSpPr>
        <p:spPr>
          <a:xfrm flipV="1">
            <a:off x="4990454" y="4566468"/>
            <a:ext cx="599843" cy="433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641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A8FD0-A9F7-CB49-8A4B-CE692E900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Retries</a:t>
            </a:r>
            <a:endParaRPr lang="pt-B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F17AD4-4928-F049-8D6E-2F626AC35786}"/>
              </a:ext>
            </a:extLst>
          </p:cNvPr>
          <p:cNvSpPr/>
          <p:nvPr/>
        </p:nvSpPr>
        <p:spPr>
          <a:xfrm>
            <a:off x="838200" y="3428999"/>
            <a:ext cx="6074229" cy="1894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191C03E-F223-554A-BB5A-C0B6591EDD92}"/>
              </a:ext>
            </a:extLst>
          </p:cNvPr>
          <p:cNvSpPr/>
          <p:nvPr/>
        </p:nvSpPr>
        <p:spPr>
          <a:xfrm>
            <a:off x="5099220" y="3610539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82BC4B4-42EC-EF49-8926-F39777E20E22}"/>
              </a:ext>
            </a:extLst>
          </p:cNvPr>
          <p:cNvSpPr/>
          <p:nvPr/>
        </p:nvSpPr>
        <p:spPr>
          <a:xfrm>
            <a:off x="2493661" y="3610539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cxnSp>
        <p:nvCxnSpPr>
          <p:cNvPr id="11" name="Elbow Connector 7">
            <a:extLst>
              <a:ext uri="{FF2B5EF4-FFF2-40B4-BE49-F238E27FC236}">
                <a16:creationId xmlns:a16="http://schemas.microsoft.com/office/drawing/2014/main" id="{FB205223-BAC5-9F4D-B321-DD4C446BC6EE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flipH="1">
            <a:off x="3984844" y="4323641"/>
            <a:ext cx="111437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6D2A37F-F042-F543-9AE2-0801F045D0B8}"/>
              </a:ext>
            </a:extLst>
          </p:cNvPr>
          <p:cNvSpPr/>
          <p:nvPr/>
        </p:nvSpPr>
        <p:spPr>
          <a:xfrm>
            <a:off x="5713539" y="4169752"/>
            <a:ext cx="8280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 err="1">
                <a:solidFill>
                  <a:schemeClr val="accent5"/>
                </a:solidFill>
              </a:rPr>
              <a:t>Login</a:t>
            </a:r>
            <a:endParaRPr lang="pt-BR" sz="1100" dirty="0">
              <a:solidFill>
                <a:schemeClr val="accent5"/>
              </a:solidFill>
            </a:endParaRPr>
          </a:p>
        </p:txBody>
      </p:sp>
      <p:cxnSp>
        <p:nvCxnSpPr>
          <p:cNvPr id="17" name="Elbow Connector 7">
            <a:extLst>
              <a:ext uri="{FF2B5EF4-FFF2-40B4-BE49-F238E27FC236}">
                <a16:creationId xmlns:a16="http://schemas.microsoft.com/office/drawing/2014/main" id="{AA7BAD58-7105-1648-B1B3-54D92050D679}"/>
              </a:ext>
            </a:extLst>
          </p:cNvPr>
          <p:cNvCxnSpPr>
            <a:cxnSpLocks/>
            <a:stCxn id="32" idx="3"/>
            <a:endCxn id="10" idx="2"/>
          </p:cNvCxnSpPr>
          <p:nvPr/>
        </p:nvCxnSpPr>
        <p:spPr>
          <a:xfrm>
            <a:off x="1871160" y="4323640"/>
            <a:ext cx="622501" cy="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Shape&#10;&#10;Description automatically generated with low confidence">
            <a:extLst>
              <a:ext uri="{FF2B5EF4-FFF2-40B4-BE49-F238E27FC236}">
                <a16:creationId xmlns:a16="http://schemas.microsoft.com/office/drawing/2014/main" id="{FE85343B-4CE2-1849-9514-274277F9BB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42" t="27031" r="18229" b="26927"/>
          <a:stretch/>
        </p:blipFill>
        <p:spPr>
          <a:xfrm>
            <a:off x="5279916" y="4127440"/>
            <a:ext cx="538884" cy="392400"/>
          </a:xfrm>
          <a:prstGeom prst="rect">
            <a:avLst/>
          </a:prstGeom>
          <a:noFill/>
        </p:spPr>
      </p:pic>
      <p:pic>
        <p:nvPicPr>
          <p:cNvPr id="32" name="Graphic 31" descr="User with solid fill">
            <a:extLst>
              <a:ext uri="{FF2B5EF4-FFF2-40B4-BE49-F238E27FC236}">
                <a16:creationId xmlns:a16="http://schemas.microsoft.com/office/drawing/2014/main" id="{E6D2EBA6-FD0C-504F-9A74-876F162C9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6760" y="3866440"/>
            <a:ext cx="914400" cy="914400"/>
          </a:xfrm>
          <a:prstGeom prst="rect">
            <a:avLst/>
          </a:prstGeom>
        </p:spPr>
      </p:pic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333566B-E813-E042-B3B3-F28F997CF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8138" y="2147519"/>
            <a:ext cx="4642757" cy="163911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B090199-14B4-8E40-B7C0-9B53241AA716}"/>
              </a:ext>
            </a:extLst>
          </p:cNvPr>
          <p:cNvSpPr/>
          <p:nvPr/>
        </p:nvSpPr>
        <p:spPr>
          <a:xfrm>
            <a:off x="2475027" y="4169752"/>
            <a:ext cx="8914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accent5"/>
                </a:solidFill>
              </a:rPr>
              <a:t>front-</a:t>
            </a:r>
            <a:r>
              <a:rPr lang="pt-BR" sz="1400" dirty="0" err="1">
                <a:solidFill>
                  <a:schemeClr val="accent5"/>
                </a:solidFill>
              </a:rPr>
              <a:t>end</a:t>
            </a:r>
            <a:endParaRPr lang="pt-BR" sz="1100" dirty="0">
              <a:solidFill>
                <a:schemeClr val="accent5"/>
              </a:solidFill>
            </a:endParaRPr>
          </a:p>
        </p:txBody>
      </p:sp>
      <p:pic>
        <p:nvPicPr>
          <p:cNvPr id="20" name="Picture 19" descr="Shape&#10;&#10;Description automatically generated with low confidence">
            <a:extLst>
              <a:ext uri="{FF2B5EF4-FFF2-40B4-BE49-F238E27FC236}">
                <a16:creationId xmlns:a16="http://schemas.microsoft.com/office/drawing/2014/main" id="{AFA702B1-17BE-3644-8E54-7A675A1D4D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42" t="27031" r="18229" b="26927"/>
          <a:stretch/>
        </p:blipFill>
        <p:spPr>
          <a:xfrm>
            <a:off x="3347807" y="4127438"/>
            <a:ext cx="538884" cy="392400"/>
          </a:xfrm>
          <a:prstGeom prst="rect">
            <a:avLst/>
          </a:prstGeom>
          <a:noFill/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6C8A368-E2B0-E042-8783-816D1ACDE538}"/>
              </a:ext>
            </a:extLst>
          </p:cNvPr>
          <p:cNvSpPr txBox="1"/>
          <p:nvPr/>
        </p:nvSpPr>
        <p:spPr>
          <a:xfrm>
            <a:off x="4279072" y="4477529"/>
            <a:ext cx="702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/>
              <a:t>3 </a:t>
            </a:r>
            <a:r>
              <a:rPr lang="pt-BR" sz="1200" dirty="0" err="1"/>
              <a:t>retries</a:t>
            </a:r>
            <a:endParaRPr lang="pt-BR" sz="1200" dirty="0"/>
          </a:p>
          <a:p>
            <a:pPr algn="ctr"/>
            <a:endParaRPr lang="pt-BR" sz="1200" dirty="0"/>
          </a:p>
          <a:p>
            <a:pPr algn="ctr"/>
            <a:r>
              <a:rPr lang="pt-BR" sz="1200" dirty="0"/>
              <a:t>2s </a:t>
            </a:r>
            <a:r>
              <a:rPr lang="pt-BR" sz="1200" dirty="0" err="1"/>
              <a:t>each</a:t>
            </a:r>
            <a:endParaRPr lang="pt-BR" sz="1200" dirty="0"/>
          </a:p>
        </p:txBody>
      </p:sp>
      <p:pic>
        <p:nvPicPr>
          <p:cNvPr id="21" name="Graphic 20" descr="Stopwatch outline">
            <a:extLst>
              <a:ext uri="{FF2B5EF4-FFF2-40B4-BE49-F238E27FC236}">
                <a16:creationId xmlns:a16="http://schemas.microsoft.com/office/drawing/2014/main" id="{C32AE845-6708-0644-8C75-4568421CEE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05135" y="4855860"/>
            <a:ext cx="257826" cy="257826"/>
          </a:xfrm>
          <a:prstGeom prst="rect">
            <a:avLst/>
          </a:prstGeom>
        </p:spPr>
      </p:pic>
      <p:pic>
        <p:nvPicPr>
          <p:cNvPr id="23" name="Graphic 22" descr="Arrow circle outline">
            <a:extLst>
              <a:ext uri="{FF2B5EF4-FFF2-40B4-BE49-F238E27FC236}">
                <a16:creationId xmlns:a16="http://schemas.microsoft.com/office/drawing/2014/main" id="{5BECF7AD-6AEB-754B-B937-F1CA4E53A7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92236" y="4477529"/>
            <a:ext cx="283624" cy="28362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7400780-627A-8A48-B833-96A31502A103}"/>
              </a:ext>
            </a:extLst>
          </p:cNvPr>
          <p:cNvSpPr txBox="1"/>
          <p:nvPr/>
        </p:nvSpPr>
        <p:spPr>
          <a:xfrm>
            <a:off x="4408412" y="4032226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/>
              <a:t>5xx</a:t>
            </a:r>
          </a:p>
        </p:txBody>
      </p:sp>
      <p:pic>
        <p:nvPicPr>
          <p:cNvPr id="26" name="Graphic 25" descr="Close with solid fill">
            <a:extLst>
              <a:ext uri="{FF2B5EF4-FFF2-40B4-BE49-F238E27FC236}">
                <a16:creationId xmlns:a16="http://schemas.microsoft.com/office/drawing/2014/main" id="{28D1A797-AE1A-F846-9E47-2382EA08C9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74876" y="4074537"/>
            <a:ext cx="185970" cy="18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19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A8FD0-A9F7-CB49-8A4B-CE692E900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Retries</a:t>
            </a:r>
            <a:endParaRPr lang="pt-B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F17AD4-4928-F049-8D6E-2F626AC35786}"/>
              </a:ext>
            </a:extLst>
          </p:cNvPr>
          <p:cNvSpPr/>
          <p:nvPr/>
        </p:nvSpPr>
        <p:spPr>
          <a:xfrm>
            <a:off x="838200" y="3428999"/>
            <a:ext cx="6074229" cy="1894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191C03E-F223-554A-BB5A-C0B6591EDD92}"/>
              </a:ext>
            </a:extLst>
          </p:cNvPr>
          <p:cNvSpPr/>
          <p:nvPr/>
        </p:nvSpPr>
        <p:spPr>
          <a:xfrm>
            <a:off x="5099220" y="3610539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82BC4B4-42EC-EF49-8926-F39777E20E22}"/>
              </a:ext>
            </a:extLst>
          </p:cNvPr>
          <p:cNvSpPr/>
          <p:nvPr/>
        </p:nvSpPr>
        <p:spPr>
          <a:xfrm>
            <a:off x="2493661" y="3610539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cxnSp>
        <p:nvCxnSpPr>
          <p:cNvPr id="11" name="Elbow Connector 7">
            <a:extLst>
              <a:ext uri="{FF2B5EF4-FFF2-40B4-BE49-F238E27FC236}">
                <a16:creationId xmlns:a16="http://schemas.microsoft.com/office/drawing/2014/main" id="{FB205223-BAC5-9F4D-B321-DD4C446BC6EE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flipH="1">
            <a:off x="3984844" y="4323641"/>
            <a:ext cx="111437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6D2A37F-F042-F543-9AE2-0801F045D0B8}"/>
              </a:ext>
            </a:extLst>
          </p:cNvPr>
          <p:cNvSpPr/>
          <p:nvPr/>
        </p:nvSpPr>
        <p:spPr>
          <a:xfrm>
            <a:off x="5713539" y="4169752"/>
            <a:ext cx="8280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 err="1">
                <a:solidFill>
                  <a:schemeClr val="accent5"/>
                </a:solidFill>
              </a:rPr>
              <a:t>Login</a:t>
            </a:r>
            <a:endParaRPr lang="pt-BR" sz="1100" dirty="0">
              <a:solidFill>
                <a:schemeClr val="accent5"/>
              </a:solidFill>
            </a:endParaRPr>
          </a:p>
        </p:txBody>
      </p:sp>
      <p:cxnSp>
        <p:nvCxnSpPr>
          <p:cNvPr id="17" name="Elbow Connector 7">
            <a:extLst>
              <a:ext uri="{FF2B5EF4-FFF2-40B4-BE49-F238E27FC236}">
                <a16:creationId xmlns:a16="http://schemas.microsoft.com/office/drawing/2014/main" id="{AA7BAD58-7105-1648-B1B3-54D92050D679}"/>
              </a:ext>
            </a:extLst>
          </p:cNvPr>
          <p:cNvCxnSpPr>
            <a:cxnSpLocks/>
            <a:stCxn id="32" idx="3"/>
            <a:endCxn id="10" idx="2"/>
          </p:cNvCxnSpPr>
          <p:nvPr/>
        </p:nvCxnSpPr>
        <p:spPr>
          <a:xfrm>
            <a:off x="1871160" y="4323640"/>
            <a:ext cx="622501" cy="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Shape&#10;&#10;Description automatically generated with low confidence">
            <a:extLst>
              <a:ext uri="{FF2B5EF4-FFF2-40B4-BE49-F238E27FC236}">
                <a16:creationId xmlns:a16="http://schemas.microsoft.com/office/drawing/2014/main" id="{FE85343B-4CE2-1849-9514-274277F9BB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42" t="27031" r="18229" b="26927"/>
          <a:stretch/>
        </p:blipFill>
        <p:spPr>
          <a:xfrm>
            <a:off x="5279916" y="4127440"/>
            <a:ext cx="538884" cy="392400"/>
          </a:xfrm>
          <a:prstGeom prst="rect">
            <a:avLst/>
          </a:prstGeom>
          <a:noFill/>
        </p:spPr>
      </p:pic>
      <p:pic>
        <p:nvPicPr>
          <p:cNvPr id="32" name="Graphic 31" descr="User with solid fill">
            <a:extLst>
              <a:ext uri="{FF2B5EF4-FFF2-40B4-BE49-F238E27FC236}">
                <a16:creationId xmlns:a16="http://schemas.microsoft.com/office/drawing/2014/main" id="{E6D2EBA6-FD0C-504F-9A74-876F162C9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6760" y="3866440"/>
            <a:ext cx="914400" cy="914400"/>
          </a:xfrm>
          <a:prstGeom prst="rect">
            <a:avLst/>
          </a:prstGeom>
        </p:spPr>
      </p:pic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333566B-E813-E042-B3B3-F28F997CF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8138" y="2147519"/>
            <a:ext cx="4642757" cy="163911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B090199-14B4-8E40-B7C0-9B53241AA716}"/>
              </a:ext>
            </a:extLst>
          </p:cNvPr>
          <p:cNvSpPr/>
          <p:nvPr/>
        </p:nvSpPr>
        <p:spPr>
          <a:xfrm>
            <a:off x="2475027" y="4169752"/>
            <a:ext cx="8914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accent5"/>
                </a:solidFill>
              </a:rPr>
              <a:t>front-</a:t>
            </a:r>
            <a:r>
              <a:rPr lang="pt-BR" sz="1400" dirty="0" err="1">
                <a:solidFill>
                  <a:schemeClr val="accent5"/>
                </a:solidFill>
              </a:rPr>
              <a:t>end</a:t>
            </a:r>
            <a:endParaRPr lang="pt-BR" sz="1100" dirty="0">
              <a:solidFill>
                <a:schemeClr val="accent5"/>
              </a:solidFill>
            </a:endParaRPr>
          </a:p>
        </p:txBody>
      </p:sp>
      <p:pic>
        <p:nvPicPr>
          <p:cNvPr id="20" name="Picture 19" descr="Shape&#10;&#10;Description automatically generated with low confidence">
            <a:extLst>
              <a:ext uri="{FF2B5EF4-FFF2-40B4-BE49-F238E27FC236}">
                <a16:creationId xmlns:a16="http://schemas.microsoft.com/office/drawing/2014/main" id="{AFA702B1-17BE-3644-8E54-7A675A1D4D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42" t="27031" r="18229" b="26927"/>
          <a:stretch/>
        </p:blipFill>
        <p:spPr>
          <a:xfrm>
            <a:off x="3347807" y="4127438"/>
            <a:ext cx="538884" cy="392400"/>
          </a:xfrm>
          <a:prstGeom prst="rect">
            <a:avLst/>
          </a:prstGeom>
          <a:noFill/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6C8A368-E2B0-E042-8783-816D1ACDE538}"/>
              </a:ext>
            </a:extLst>
          </p:cNvPr>
          <p:cNvSpPr txBox="1"/>
          <p:nvPr/>
        </p:nvSpPr>
        <p:spPr>
          <a:xfrm>
            <a:off x="4279072" y="4477529"/>
            <a:ext cx="702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/>
              <a:t>3 </a:t>
            </a:r>
            <a:r>
              <a:rPr lang="pt-BR" sz="1200" dirty="0" err="1"/>
              <a:t>retries</a:t>
            </a:r>
            <a:endParaRPr lang="pt-BR" sz="1200" dirty="0"/>
          </a:p>
          <a:p>
            <a:pPr algn="ctr"/>
            <a:endParaRPr lang="pt-BR" sz="1200" dirty="0"/>
          </a:p>
          <a:p>
            <a:pPr algn="ctr"/>
            <a:r>
              <a:rPr lang="pt-BR" sz="1200" dirty="0"/>
              <a:t>2s </a:t>
            </a:r>
            <a:r>
              <a:rPr lang="pt-BR" sz="1200" dirty="0" err="1"/>
              <a:t>each</a:t>
            </a:r>
            <a:endParaRPr lang="pt-BR" sz="1200" dirty="0"/>
          </a:p>
        </p:txBody>
      </p:sp>
      <p:pic>
        <p:nvPicPr>
          <p:cNvPr id="21" name="Graphic 20" descr="Stopwatch outline">
            <a:extLst>
              <a:ext uri="{FF2B5EF4-FFF2-40B4-BE49-F238E27FC236}">
                <a16:creationId xmlns:a16="http://schemas.microsoft.com/office/drawing/2014/main" id="{C32AE845-6708-0644-8C75-4568421CEE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05135" y="4855860"/>
            <a:ext cx="257826" cy="257826"/>
          </a:xfrm>
          <a:prstGeom prst="rect">
            <a:avLst/>
          </a:prstGeom>
        </p:spPr>
      </p:pic>
      <p:pic>
        <p:nvPicPr>
          <p:cNvPr id="23" name="Graphic 22" descr="Arrow circle outline">
            <a:extLst>
              <a:ext uri="{FF2B5EF4-FFF2-40B4-BE49-F238E27FC236}">
                <a16:creationId xmlns:a16="http://schemas.microsoft.com/office/drawing/2014/main" id="{5BECF7AD-6AEB-754B-B937-F1CA4E53A7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92236" y="4477529"/>
            <a:ext cx="283624" cy="28362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7400780-627A-8A48-B833-96A31502A103}"/>
              </a:ext>
            </a:extLst>
          </p:cNvPr>
          <p:cNvSpPr txBox="1"/>
          <p:nvPr/>
        </p:nvSpPr>
        <p:spPr>
          <a:xfrm>
            <a:off x="4408412" y="4032226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/>
              <a:t>5xx</a:t>
            </a:r>
          </a:p>
        </p:txBody>
      </p:sp>
      <p:pic>
        <p:nvPicPr>
          <p:cNvPr id="26" name="Graphic 25" descr="Close with solid fill">
            <a:extLst>
              <a:ext uri="{FF2B5EF4-FFF2-40B4-BE49-F238E27FC236}">
                <a16:creationId xmlns:a16="http://schemas.microsoft.com/office/drawing/2014/main" id="{28D1A797-AE1A-F846-9E47-2382EA08C9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74876" y="4074537"/>
            <a:ext cx="185970" cy="18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73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D4D15CE-235C-5645-ABFF-564290C40EE1}"/>
              </a:ext>
            </a:extLst>
          </p:cNvPr>
          <p:cNvSpPr/>
          <p:nvPr/>
        </p:nvSpPr>
        <p:spPr>
          <a:xfrm>
            <a:off x="259557" y="1434845"/>
            <a:ext cx="12127707" cy="6809043"/>
          </a:xfrm>
          <a:prstGeom prst="roundRect">
            <a:avLst>
              <a:gd name="adj" fmla="val 2624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84E53-9551-D644-8933-E50FC2DCC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Simul</a:t>
            </a:r>
            <a:r>
              <a:rPr lang="pt-BR" dirty="0"/>
              <a:t>-shop</a:t>
            </a:r>
          </a:p>
        </p:txBody>
      </p:sp>
      <p:cxnSp>
        <p:nvCxnSpPr>
          <p:cNvPr id="38" name="Elbow Connector 7">
            <a:extLst>
              <a:ext uri="{FF2B5EF4-FFF2-40B4-BE49-F238E27FC236}">
                <a16:creationId xmlns:a16="http://schemas.microsoft.com/office/drawing/2014/main" id="{458D80FE-4E0F-7047-A2F8-0E8D47A6BAF4}"/>
              </a:ext>
            </a:extLst>
          </p:cNvPr>
          <p:cNvCxnSpPr>
            <a:cxnSpLocks/>
            <a:stCxn id="83" idx="6"/>
            <a:endCxn id="69" idx="2"/>
          </p:cNvCxnSpPr>
          <p:nvPr/>
        </p:nvCxnSpPr>
        <p:spPr>
          <a:xfrm flipV="1">
            <a:off x="3136082" y="2197054"/>
            <a:ext cx="1066935" cy="131914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266A6A1E-1350-4741-9420-0A22A55E43C5}"/>
              </a:ext>
            </a:extLst>
          </p:cNvPr>
          <p:cNvGrpSpPr/>
          <p:nvPr/>
        </p:nvGrpSpPr>
        <p:grpSpPr>
          <a:xfrm>
            <a:off x="10776960" y="1632255"/>
            <a:ext cx="1219200" cy="1186543"/>
            <a:chOff x="9817734" y="923966"/>
            <a:chExt cx="1219200" cy="1186543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9709BE0-34FC-6F4E-B8E5-458613E47336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2410D11-8CD2-0F4E-9E82-A4006801C0AE}"/>
                </a:ext>
              </a:extLst>
            </p:cNvPr>
            <p:cNvSpPr txBox="1"/>
            <p:nvPr/>
          </p:nvSpPr>
          <p:spPr>
            <a:xfrm>
              <a:off x="10071308" y="1332571"/>
              <a:ext cx="7120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queue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pic>
        <p:nvPicPr>
          <p:cNvPr id="44" name="Graphic 43" descr="Alarm clock">
            <a:extLst>
              <a:ext uri="{FF2B5EF4-FFF2-40B4-BE49-F238E27FC236}">
                <a16:creationId xmlns:a16="http://schemas.microsoft.com/office/drawing/2014/main" id="{6ACE4D12-5E43-694F-807D-A40C87DA5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123" y="1887676"/>
            <a:ext cx="584775" cy="5847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891EFF6-266C-9141-9D4A-BF6982983126}"/>
              </a:ext>
            </a:extLst>
          </p:cNvPr>
          <p:cNvSpPr txBox="1"/>
          <p:nvPr/>
        </p:nvSpPr>
        <p:spPr>
          <a:xfrm>
            <a:off x="1121898" y="1887677"/>
            <a:ext cx="2156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accent2"/>
                </a:solidFill>
              </a:rPr>
              <a:t>SCHED_CALL_INTERVAL</a:t>
            </a:r>
          </a:p>
          <a:p>
            <a:r>
              <a:rPr lang="pt-BR" sz="1600" dirty="0">
                <a:solidFill>
                  <a:schemeClr val="accent2"/>
                </a:solidFill>
              </a:rPr>
              <a:t>SCHED_CALL_URL_LST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AE97423-0B40-1C4C-ADF9-402E63A60545}"/>
              </a:ext>
            </a:extLst>
          </p:cNvPr>
          <p:cNvGrpSpPr/>
          <p:nvPr/>
        </p:nvGrpSpPr>
        <p:grpSpPr>
          <a:xfrm>
            <a:off x="10776960" y="2922923"/>
            <a:ext cx="1219200" cy="1186543"/>
            <a:chOff x="9817734" y="923966"/>
            <a:chExt cx="1219200" cy="1186543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A03E224-43B3-764D-B796-E772F2BFA1C1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95919A6-2B31-0447-A378-AB93B477524C}"/>
                </a:ext>
              </a:extLst>
            </p:cNvPr>
            <p:cNvSpPr txBox="1"/>
            <p:nvPr/>
          </p:nvSpPr>
          <p:spPr>
            <a:xfrm>
              <a:off x="10037645" y="1332571"/>
              <a:ext cx="7793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cart-db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FDFFE5A-789F-514E-B3E5-25011D97CF8B}"/>
              </a:ext>
            </a:extLst>
          </p:cNvPr>
          <p:cNvGrpSpPr/>
          <p:nvPr/>
        </p:nvGrpSpPr>
        <p:grpSpPr>
          <a:xfrm>
            <a:off x="7963896" y="5512659"/>
            <a:ext cx="1219200" cy="1186543"/>
            <a:chOff x="9817734" y="923966"/>
            <a:chExt cx="1219200" cy="1186543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B2DBF23-C8EE-EF46-96ED-725ACA57768A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F364543-CD77-4E4A-BBCB-80F4C8D10C24}"/>
                </a:ext>
              </a:extLst>
            </p:cNvPr>
            <p:cNvSpPr txBox="1"/>
            <p:nvPr/>
          </p:nvSpPr>
          <p:spPr>
            <a:xfrm>
              <a:off x="9826275" y="1332571"/>
              <a:ext cx="120212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accounts-db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877DB5C-ADD2-684A-8A61-001F7FF525D9}"/>
              </a:ext>
            </a:extLst>
          </p:cNvPr>
          <p:cNvGrpSpPr/>
          <p:nvPr/>
        </p:nvGrpSpPr>
        <p:grpSpPr>
          <a:xfrm>
            <a:off x="7963896" y="6806127"/>
            <a:ext cx="1219200" cy="1186543"/>
            <a:chOff x="9817734" y="923966"/>
            <a:chExt cx="1219200" cy="1186543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DA0B38A-FA36-AC42-A995-B5F6F8788B79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8C0C38D-CCE0-A84A-992B-A5943E75CF96}"/>
                </a:ext>
              </a:extLst>
            </p:cNvPr>
            <p:cNvSpPr txBox="1"/>
            <p:nvPr/>
          </p:nvSpPr>
          <p:spPr>
            <a:xfrm>
              <a:off x="9964935" y="1332571"/>
              <a:ext cx="9248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accounts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FA3B369-1EE1-E24F-8308-99EC4523C3E8}"/>
              </a:ext>
            </a:extLst>
          </p:cNvPr>
          <p:cNvGrpSpPr/>
          <p:nvPr/>
        </p:nvGrpSpPr>
        <p:grpSpPr>
          <a:xfrm>
            <a:off x="7963896" y="1632255"/>
            <a:ext cx="1219200" cy="1186543"/>
            <a:chOff x="9817734" y="923966"/>
            <a:chExt cx="1219200" cy="1186543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ADD4464-C703-8944-A918-F39689CC9043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1DA1316-D4DF-4A4F-BAA8-57D0686333F5}"/>
                </a:ext>
              </a:extLst>
            </p:cNvPr>
            <p:cNvSpPr txBox="1"/>
            <p:nvPr/>
          </p:nvSpPr>
          <p:spPr>
            <a:xfrm>
              <a:off x="9985549" y="1332571"/>
              <a:ext cx="8835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shipping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A5EAB3D-72C2-E446-9DBA-355D1299826B}"/>
              </a:ext>
            </a:extLst>
          </p:cNvPr>
          <p:cNvGrpSpPr/>
          <p:nvPr/>
        </p:nvGrpSpPr>
        <p:grpSpPr>
          <a:xfrm>
            <a:off x="7963896" y="2925723"/>
            <a:ext cx="1219200" cy="1186543"/>
            <a:chOff x="9817734" y="923966"/>
            <a:chExt cx="1219200" cy="1186543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2B3208A-B584-C242-B616-098BC52D8C3F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A022BFE-8223-9944-8D36-10AD68F7B922}"/>
                </a:ext>
              </a:extLst>
            </p:cNvPr>
            <p:cNvSpPr txBox="1"/>
            <p:nvPr/>
          </p:nvSpPr>
          <p:spPr>
            <a:xfrm>
              <a:off x="10173164" y="1332571"/>
              <a:ext cx="5083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cart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A0BBC7F-68E0-444B-A688-1ECA0D1052BC}"/>
              </a:ext>
            </a:extLst>
          </p:cNvPr>
          <p:cNvGrpSpPr/>
          <p:nvPr/>
        </p:nvGrpSpPr>
        <p:grpSpPr>
          <a:xfrm>
            <a:off x="7963896" y="4219191"/>
            <a:ext cx="1219200" cy="1186543"/>
            <a:chOff x="9817734" y="923966"/>
            <a:chExt cx="1219200" cy="118654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9D67009-C5DF-F740-BD79-E912505BD869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84FEDAA-2A53-2C48-BF2D-E5DE4938DBEC}"/>
                </a:ext>
              </a:extLst>
            </p:cNvPr>
            <p:cNvSpPr txBox="1"/>
            <p:nvPr/>
          </p:nvSpPr>
          <p:spPr>
            <a:xfrm>
              <a:off x="9967563" y="1332571"/>
              <a:ext cx="9195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payment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852FD04-8680-5A43-809D-F50AADDFFD85}"/>
              </a:ext>
            </a:extLst>
          </p:cNvPr>
          <p:cNvGrpSpPr/>
          <p:nvPr/>
        </p:nvGrpSpPr>
        <p:grpSpPr>
          <a:xfrm>
            <a:off x="4203017" y="1603782"/>
            <a:ext cx="1219200" cy="1186543"/>
            <a:chOff x="9817734" y="923966"/>
            <a:chExt cx="1219200" cy="1186543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E706687-CE56-A041-A4F7-4609F4483EE2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8DAA77D-BCD9-6244-A6C3-DFB8543372CB}"/>
                </a:ext>
              </a:extLst>
            </p:cNvPr>
            <p:cNvSpPr txBox="1"/>
            <p:nvPr/>
          </p:nvSpPr>
          <p:spPr>
            <a:xfrm>
              <a:off x="10132224" y="1332571"/>
              <a:ext cx="5902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login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017942E-8FF8-904F-A45A-C63E05C49F62}"/>
              </a:ext>
            </a:extLst>
          </p:cNvPr>
          <p:cNvGrpSpPr/>
          <p:nvPr/>
        </p:nvGrpSpPr>
        <p:grpSpPr>
          <a:xfrm>
            <a:off x="4203017" y="4246972"/>
            <a:ext cx="1219200" cy="1186543"/>
            <a:chOff x="9817734" y="923966"/>
            <a:chExt cx="1219200" cy="1186543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E1714EC-E2B1-804D-881D-66BF08C7A04B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787984-80AE-6843-B5F3-B83D85521C45}"/>
                </a:ext>
              </a:extLst>
            </p:cNvPr>
            <p:cNvSpPr txBox="1"/>
            <p:nvPr/>
          </p:nvSpPr>
          <p:spPr>
            <a:xfrm>
              <a:off x="10066471" y="1332571"/>
              <a:ext cx="7217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orders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C3207BE-83DF-AE40-9E1B-CAFC7012DD3C}"/>
              </a:ext>
            </a:extLst>
          </p:cNvPr>
          <p:cNvGrpSpPr/>
          <p:nvPr/>
        </p:nvGrpSpPr>
        <p:grpSpPr>
          <a:xfrm>
            <a:off x="4203017" y="2925377"/>
            <a:ext cx="1219200" cy="1186543"/>
            <a:chOff x="9817734" y="923966"/>
            <a:chExt cx="1219200" cy="118654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77AA96A7-3B37-4345-BED0-6D907AF201EB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FF264F6-8CEA-B84A-8271-8278A633A083}"/>
                </a:ext>
              </a:extLst>
            </p:cNvPr>
            <p:cNvSpPr txBox="1"/>
            <p:nvPr/>
          </p:nvSpPr>
          <p:spPr>
            <a:xfrm>
              <a:off x="9931725" y="1332571"/>
              <a:ext cx="9912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accent5"/>
                  </a:solidFill>
                </a:rPr>
                <a:t>catalogue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9A2F88D-AC94-9047-94FF-DAF3EA16E382}"/>
              </a:ext>
            </a:extLst>
          </p:cNvPr>
          <p:cNvGrpSpPr/>
          <p:nvPr/>
        </p:nvGrpSpPr>
        <p:grpSpPr>
          <a:xfrm>
            <a:off x="1916882" y="2922923"/>
            <a:ext cx="1219200" cy="1186543"/>
            <a:chOff x="9817734" y="923966"/>
            <a:chExt cx="1219200" cy="1186543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741ADAC-3DEB-F84B-A3B6-E6F5B768BAA6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8DF4813-DFF1-9343-AB63-76FD93987D9E}"/>
                </a:ext>
              </a:extLst>
            </p:cNvPr>
            <p:cNvSpPr txBox="1"/>
            <p:nvPr/>
          </p:nvSpPr>
          <p:spPr>
            <a:xfrm>
              <a:off x="9940832" y="1332571"/>
              <a:ext cx="9730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accent5"/>
                  </a:solidFill>
                </a:rPr>
                <a:t>front-</a:t>
              </a:r>
              <a:r>
                <a:rPr lang="pt-BR" sz="1600" dirty="0" err="1">
                  <a:solidFill>
                    <a:schemeClr val="accent5"/>
                  </a:solidFill>
                </a:rPr>
                <a:t>end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cxnSp>
        <p:nvCxnSpPr>
          <p:cNvPr id="85" name="Elbow Connector 7">
            <a:extLst>
              <a:ext uri="{FF2B5EF4-FFF2-40B4-BE49-F238E27FC236}">
                <a16:creationId xmlns:a16="http://schemas.microsoft.com/office/drawing/2014/main" id="{B6FAE8BD-CEC8-794F-97CF-1BC16D089BEF}"/>
              </a:ext>
            </a:extLst>
          </p:cNvPr>
          <p:cNvCxnSpPr>
            <a:cxnSpLocks/>
            <a:stCxn id="83" idx="6"/>
            <a:endCxn id="79" idx="2"/>
          </p:cNvCxnSpPr>
          <p:nvPr/>
        </p:nvCxnSpPr>
        <p:spPr>
          <a:xfrm>
            <a:off x="3136082" y="3516195"/>
            <a:ext cx="1066935" cy="245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7">
            <a:extLst>
              <a:ext uri="{FF2B5EF4-FFF2-40B4-BE49-F238E27FC236}">
                <a16:creationId xmlns:a16="http://schemas.microsoft.com/office/drawing/2014/main" id="{3DB78FD9-070B-264E-92B9-EEBCC01589CC}"/>
              </a:ext>
            </a:extLst>
          </p:cNvPr>
          <p:cNvCxnSpPr>
            <a:cxnSpLocks/>
            <a:stCxn id="83" idx="6"/>
            <a:endCxn id="72" idx="2"/>
          </p:cNvCxnSpPr>
          <p:nvPr/>
        </p:nvCxnSpPr>
        <p:spPr>
          <a:xfrm>
            <a:off x="3136082" y="3516195"/>
            <a:ext cx="1066935" cy="132404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7">
            <a:extLst>
              <a:ext uri="{FF2B5EF4-FFF2-40B4-BE49-F238E27FC236}">
                <a16:creationId xmlns:a16="http://schemas.microsoft.com/office/drawing/2014/main" id="{F3A41650-C353-6D4B-9AB8-71745B69E83F}"/>
              </a:ext>
            </a:extLst>
          </p:cNvPr>
          <p:cNvCxnSpPr>
            <a:cxnSpLocks/>
            <a:stCxn id="72" idx="6"/>
            <a:endCxn id="59" idx="2"/>
          </p:cNvCxnSpPr>
          <p:nvPr/>
        </p:nvCxnSpPr>
        <p:spPr>
          <a:xfrm flipV="1">
            <a:off x="5422217" y="2225527"/>
            <a:ext cx="2541679" cy="261471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7">
            <a:extLst>
              <a:ext uri="{FF2B5EF4-FFF2-40B4-BE49-F238E27FC236}">
                <a16:creationId xmlns:a16="http://schemas.microsoft.com/office/drawing/2014/main" id="{9B332940-8022-034A-8F2E-B922617C6266}"/>
              </a:ext>
            </a:extLst>
          </p:cNvPr>
          <p:cNvCxnSpPr>
            <a:cxnSpLocks/>
            <a:stCxn id="72" idx="6"/>
            <a:endCxn id="62" idx="2"/>
          </p:cNvCxnSpPr>
          <p:nvPr/>
        </p:nvCxnSpPr>
        <p:spPr>
          <a:xfrm flipV="1">
            <a:off x="5422217" y="3518995"/>
            <a:ext cx="2541679" cy="132124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7">
            <a:extLst>
              <a:ext uri="{FF2B5EF4-FFF2-40B4-BE49-F238E27FC236}">
                <a16:creationId xmlns:a16="http://schemas.microsoft.com/office/drawing/2014/main" id="{EE33F7E5-ED3F-1447-B5D3-656EC304F319}"/>
              </a:ext>
            </a:extLst>
          </p:cNvPr>
          <p:cNvCxnSpPr>
            <a:cxnSpLocks/>
            <a:stCxn id="72" idx="6"/>
            <a:endCxn id="66" idx="2"/>
          </p:cNvCxnSpPr>
          <p:nvPr/>
        </p:nvCxnSpPr>
        <p:spPr>
          <a:xfrm flipV="1">
            <a:off x="5422217" y="4812463"/>
            <a:ext cx="2541679" cy="2778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7">
            <a:extLst>
              <a:ext uri="{FF2B5EF4-FFF2-40B4-BE49-F238E27FC236}">
                <a16:creationId xmlns:a16="http://schemas.microsoft.com/office/drawing/2014/main" id="{EDD75915-93D5-294E-9D7B-09EDE7E01CF3}"/>
              </a:ext>
            </a:extLst>
          </p:cNvPr>
          <p:cNvCxnSpPr>
            <a:cxnSpLocks/>
            <a:stCxn id="72" idx="6"/>
            <a:endCxn id="54" idx="1"/>
          </p:cNvCxnSpPr>
          <p:nvPr/>
        </p:nvCxnSpPr>
        <p:spPr>
          <a:xfrm>
            <a:off x="5422217" y="4840244"/>
            <a:ext cx="2550220" cy="125029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7">
            <a:extLst>
              <a:ext uri="{FF2B5EF4-FFF2-40B4-BE49-F238E27FC236}">
                <a16:creationId xmlns:a16="http://schemas.microsoft.com/office/drawing/2014/main" id="{2762ECAF-D182-F340-B06D-446713927EE3}"/>
              </a:ext>
            </a:extLst>
          </p:cNvPr>
          <p:cNvCxnSpPr>
            <a:cxnSpLocks/>
            <a:stCxn id="72" idx="6"/>
            <a:endCxn id="56" idx="2"/>
          </p:cNvCxnSpPr>
          <p:nvPr/>
        </p:nvCxnSpPr>
        <p:spPr>
          <a:xfrm>
            <a:off x="5422217" y="4840244"/>
            <a:ext cx="2541679" cy="255915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7">
            <a:extLst>
              <a:ext uri="{FF2B5EF4-FFF2-40B4-BE49-F238E27FC236}">
                <a16:creationId xmlns:a16="http://schemas.microsoft.com/office/drawing/2014/main" id="{F12D5B07-D1CF-AE48-AC55-F373E5518105}"/>
              </a:ext>
            </a:extLst>
          </p:cNvPr>
          <p:cNvCxnSpPr>
            <a:cxnSpLocks/>
            <a:stCxn id="62" idx="6"/>
            <a:endCxn id="48" idx="2"/>
          </p:cNvCxnSpPr>
          <p:nvPr/>
        </p:nvCxnSpPr>
        <p:spPr>
          <a:xfrm flipV="1">
            <a:off x="9183096" y="3516195"/>
            <a:ext cx="1593864" cy="28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7">
            <a:extLst>
              <a:ext uri="{FF2B5EF4-FFF2-40B4-BE49-F238E27FC236}">
                <a16:creationId xmlns:a16="http://schemas.microsoft.com/office/drawing/2014/main" id="{18D49CD1-7206-F241-B403-5DC6A2C37061}"/>
              </a:ext>
            </a:extLst>
          </p:cNvPr>
          <p:cNvCxnSpPr>
            <a:cxnSpLocks/>
            <a:stCxn id="59" idx="6"/>
            <a:endCxn id="36" idx="2"/>
          </p:cNvCxnSpPr>
          <p:nvPr/>
        </p:nvCxnSpPr>
        <p:spPr>
          <a:xfrm>
            <a:off x="9183096" y="2225527"/>
            <a:ext cx="1593864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Elbow Connector 7">
            <a:extLst>
              <a:ext uri="{FF2B5EF4-FFF2-40B4-BE49-F238E27FC236}">
                <a16:creationId xmlns:a16="http://schemas.microsoft.com/office/drawing/2014/main" id="{281D8F32-1B37-A041-BF6F-F68AC65871F9}"/>
              </a:ext>
            </a:extLst>
          </p:cNvPr>
          <p:cNvCxnSpPr>
            <a:cxnSpLocks/>
            <a:stCxn id="83" idx="0"/>
            <a:endCxn id="83" idx="2"/>
          </p:cNvCxnSpPr>
          <p:nvPr/>
        </p:nvCxnSpPr>
        <p:spPr>
          <a:xfrm rot="16200000" flipH="1" flipV="1">
            <a:off x="1925046" y="2914759"/>
            <a:ext cx="593272" cy="609600"/>
          </a:xfrm>
          <a:prstGeom prst="curvedConnector4">
            <a:avLst>
              <a:gd name="adj1" fmla="val -38532"/>
              <a:gd name="adj2" fmla="val 1375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9253A1A7-7472-784A-B5DF-1674B3414185}"/>
              </a:ext>
            </a:extLst>
          </p:cNvPr>
          <p:cNvSpPr txBox="1"/>
          <p:nvPr/>
        </p:nvSpPr>
        <p:spPr>
          <a:xfrm>
            <a:off x="4175589" y="6105930"/>
            <a:ext cx="1940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accent6">
                    <a:lumMod val="75000"/>
                  </a:schemeClr>
                </a:solidFill>
              </a:rPr>
              <a:t>SPLIT_CALL_URL_LST</a:t>
            </a:r>
          </a:p>
        </p:txBody>
      </p:sp>
      <p:pic>
        <p:nvPicPr>
          <p:cNvPr id="107" name="Graphic 106" descr="Branching diagram">
            <a:extLst>
              <a:ext uri="{FF2B5EF4-FFF2-40B4-BE49-F238E27FC236}">
                <a16:creationId xmlns:a16="http://schemas.microsoft.com/office/drawing/2014/main" id="{70D798C2-41CD-3A48-ACDF-FA4B83036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6048158" y="6019379"/>
            <a:ext cx="511655" cy="51165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E3D33503-A051-E246-89B2-087E23AB264F}"/>
              </a:ext>
            </a:extLst>
          </p:cNvPr>
          <p:cNvSpPr txBox="1"/>
          <p:nvPr/>
        </p:nvSpPr>
        <p:spPr>
          <a:xfrm>
            <a:off x="1445196" y="4518071"/>
            <a:ext cx="1940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accent6">
                    <a:lumMod val="75000"/>
                  </a:schemeClr>
                </a:solidFill>
              </a:rPr>
              <a:t>SPLIT_CALL_URL_LST</a:t>
            </a:r>
          </a:p>
        </p:txBody>
      </p:sp>
      <p:pic>
        <p:nvPicPr>
          <p:cNvPr id="109" name="Graphic 108" descr="Branching diagram">
            <a:extLst>
              <a:ext uri="{FF2B5EF4-FFF2-40B4-BE49-F238E27FC236}">
                <a16:creationId xmlns:a16="http://schemas.microsoft.com/office/drawing/2014/main" id="{D1C248C7-8AC3-A647-A18D-B5F02A66B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3327237" y="4436246"/>
            <a:ext cx="511655" cy="511655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AE015F23-193B-F740-A136-4866BDEF799C}"/>
              </a:ext>
            </a:extLst>
          </p:cNvPr>
          <p:cNvSpPr txBox="1"/>
          <p:nvPr/>
        </p:nvSpPr>
        <p:spPr>
          <a:xfrm>
            <a:off x="9081394" y="4203379"/>
            <a:ext cx="1940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accent6">
                    <a:lumMod val="75000"/>
                  </a:schemeClr>
                </a:solidFill>
              </a:rPr>
              <a:t>SPLIT_CALL_URL_LST</a:t>
            </a:r>
          </a:p>
        </p:txBody>
      </p:sp>
      <p:pic>
        <p:nvPicPr>
          <p:cNvPr id="111" name="Graphic 110" descr="Branching diagram">
            <a:extLst>
              <a:ext uri="{FF2B5EF4-FFF2-40B4-BE49-F238E27FC236}">
                <a16:creationId xmlns:a16="http://schemas.microsoft.com/office/drawing/2014/main" id="{CF5540DA-B8BE-6648-A133-513937899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0967594" y="4116829"/>
            <a:ext cx="511655" cy="511655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72929B1A-15F5-C844-9FA0-B43E0EFC4A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2058" y="5269634"/>
            <a:ext cx="12141200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0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A8FD0-A9F7-CB49-8A4B-CE692E900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Managing</a:t>
            </a:r>
            <a:r>
              <a:rPr lang="pt-BR" dirty="0"/>
              <a:t> </a:t>
            </a:r>
            <a:r>
              <a:rPr lang="pt-BR" dirty="0" err="1"/>
              <a:t>headers</a:t>
            </a:r>
            <a:endParaRPr lang="pt-B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F17AD4-4928-F049-8D6E-2F626AC35786}"/>
              </a:ext>
            </a:extLst>
          </p:cNvPr>
          <p:cNvSpPr/>
          <p:nvPr/>
        </p:nvSpPr>
        <p:spPr>
          <a:xfrm>
            <a:off x="674233" y="2340428"/>
            <a:ext cx="6335485" cy="3298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82BC4B4-42EC-EF49-8926-F39777E20E22}"/>
              </a:ext>
            </a:extLst>
          </p:cNvPr>
          <p:cNvSpPr/>
          <p:nvPr/>
        </p:nvSpPr>
        <p:spPr>
          <a:xfrm>
            <a:off x="5359652" y="2402225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1BDE9B-0AF7-2B4E-AACF-8EFA9FACB0B1}"/>
              </a:ext>
            </a:extLst>
          </p:cNvPr>
          <p:cNvSpPr/>
          <p:nvPr/>
        </p:nvSpPr>
        <p:spPr>
          <a:xfrm>
            <a:off x="5461977" y="2853716"/>
            <a:ext cx="12865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accent5"/>
                </a:solidFill>
              </a:rPr>
              <a:t>front-</a:t>
            </a:r>
            <a:r>
              <a:rPr lang="pt-BR" sz="1400" dirty="0" err="1">
                <a:solidFill>
                  <a:schemeClr val="accent5"/>
                </a:solidFill>
              </a:rPr>
              <a:t>end</a:t>
            </a:r>
            <a:endParaRPr lang="pt-BR" sz="1400" dirty="0">
              <a:solidFill>
                <a:schemeClr val="accent5"/>
              </a:solidFill>
            </a:endParaRPr>
          </a:p>
          <a:p>
            <a:pPr algn="ctr"/>
            <a:r>
              <a:rPr lang="pt-BR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v1</a:t>
            </a:r>
            <a:endParaRPr lang="pt-BR" sz="1100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7" name="Elbow Connector 7">
            <a:extLst>
              <a:ext uri="{FF2B5EF4-FFF2-40B4-BE49-F238E27FC236}">
                <a16:creationId xmlns:a16="http://schemas.microsoft.com/office/drawing/2014/main" id="{AA7BAD58-7105-1648-B1B3-54D92050D679}"/>
              </a:ext>
            </a:extLst>
          </p:cNvPr>
          <p:cNvCxnSpPr>
            <a:cxnSpLocks/>
            <a:stCxn id="25" idx="6"/>
            <a:endCxn id="10" idx="2"/>
          </p:cNvCxnSpPr>
          <p:nvPr/>
        </p:nvCxnSpPr>
        <p:spPr>
          <a:xfrm flipV="1">
            <a:off x="4365740" y="3115327"/>
            <a:ext cx="993912" cy="87841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6FC828D-BF58-1042-B91A-27D3AC8BF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9976" y="3310422"/>
            <a:ext cx="4290786" cy="147548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A9BD6925-47D4-4541-8839-F63A22F1CB98}"/>
              </a:ext>
            </a:extLst>
          </p:cNvPr>
          <p:cNvSpPr/>
          <p:nvPr/>
        </p:nvSpPr>
        <p:spPr>
          <a:xfrm>
            <a:off x="5345338" y="4114799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A4B962-08C1-DD41-A035-ABD200698A38}"/>
              </a:ext>
            </a:extLst>
          </p:cNvPr>
          <p:cNvSpPr/>
          <p:nvPr/>
        </p:nvSpPr>
        <p:spPr>
          <a:xfrm>
            <a:off x="5447663" y="4566290"/>
            <a:ext cx="12865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accent5"/>
                </a:solidFill>
              </a:rPr>
              <a:t>front-</a:t>
            </a:r>
            <a:r>
              <a:rPr lang="pt-BR" sz="1400" dirty="0" err="1">
                <a:solidFill>
                  <a:schemeClr val="accent5"/>
                </a:solidFill>
              </a:rPr>
              <a:t>end</a:t>
            </a:r>
            <a:endParaRPr lang="pt-BR" sz="1400" dirty="0">
              <a:solidFill>
                <a:schemeClr val="accent5"/>
              </a:solidFill>
            </a:endParaRPr>
          </a:p>
          <a:p>
            <a:pPr algn="ctr"/>
            <a:r>
              <a:rPr lang="pt-BR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v2</a:t>
            </a:r>
            <a:endParaRPr lang="pt-BR" sz="1100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66E84A-5403-FA45-95A6-1FB2DA6FF5B8}"/>
              </a:ext>
            </a:extLst>
          </p:cNvPr>
          <p:cNvSpPr txBox="1"/>
          <p:nvPr/>
        </p:nvSpPr>
        <p:spPr>
          <a:xfrm>
            <a:off x="1590292" y="4165219"/>
            <a:ext cx="13146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user-region</a:t>
            </a:r>
            <a:r>
              <a:rPr lang="pt-BR" sz="1200" dirty="0"/>
              <a:t>: </a:t>
            </a:r>
            <a:r>
              <a:rPr lang="pt-BR" sz="1200" dirty="0" err="1"/>
              <a:t>other</a:t>
            </a:r>
            <a:endParaRPr lang="pt-BR" sz="12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ABB7D7-2328-704C-B34D-DB64C77679C0}"/>
              </a:ext>
            </a:extLst>
          </p:cNvPr>
          <p:cNvSpPr/>
          <p:nvPr/>
        </p:nvSpPr>
        <p:spPr>
          <a:xfrm>
            <a:off x="2874557" y="3280636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D66D8E-127C-8144-B20E-3B0A7688B46A}"/>
              </a:ext>
            </a:extLst>
          </p:cNvPr>
          <p:cNvSpPr/>
          <p:nvPr/>
        </p:nvSpPr>
        <p:spPr>
          <a:xfrm>
            <a:off x="2976882" y="4048166"/>
            <a:ext cx="12865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 err="1">
                <a:solidFill>
                  <a:schemeClr val="accent5"/>
                </a:solidFill>
              </a:rPr>
              <a:t>Ingress</a:t>
            </a:r>
            <a:r>
              <a:rPr lang="pt-BR" sz="1400" dirty="0">
                <a:solidFill>
                  <a:schemeClr val="accent5"/>
                </a:solidFill>
              </a:rPr>
              <a:t> Gateway</a:t>
            </a:r>
            <a:endParaRPr lang="pt-BR" sz="1100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8" name="Gráfico 74" descr="Diagrama de rede">
            <a:extLst>
              <a:ext uri="{FF2B5EF4-FFF2-40B4-BE49-F238E27FC236}">
                <a16:creationId xmlns:a16="http://schemas.microsoft.com/office/drawing/2014/main" id="{7F7DCBE6-F047-504B-8D1E-A82A288E5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3379" y="3456726"/>
            <a:ext cx="673538" cy="673538"/>
          </a:xfrm>
          <a:prstGeom prst="rect">
            <a:avLst/>
          </a:prstGeom>
        </p:spPr>
      </p:pic>
      <p:pic>
        <p:nvPicPr>
          <p:cNvPr id="31" name="Graphic 30" descr="User with solid fill">
            <a:extLst>
              <a:ext uri="{FF2B5EF4-FFF2-40B4-BE49-F238E27FC236}">
                <a16:creationId xmlns:a16="http://schemas.microsoft.com/office/drawing/2014/main" id="{4B7C49C5-50F6-8640-AA99-1B3F2C464D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6284" y="3536537"/>
            <a:ext cx="914400" cy="914400"/>
          </a:xfrm>
          <a:prstGeom prst="rect">
            <a:avLst/>
          </a:prstGeom>
        </p:spPr>
      </p:pic>
      <p:cxnSp>
        <p:nvCxnSpPr>
          <p:cNvPr id="33" name="Elbow Connector 7">
            <a:extLst>
              <a:ext uri="{FF2B5EF4-FFF2-40B4-BE49-F238E27FC236}">
                <a16:creationId xmlns:a16="http://schemas.microsoft.com/office/drawing/2014/main" id="{5A8DF6BA-4EC4-6C4F-940D-408706D03965}"/>
              </a:ext>
            </a:extLst>
          </p:cNvPr>
          <p:cNvCxnSpPr>
            <a:cxnSpLocks/>
            <a:stCxn id="25" idx="6"/>
            <a:endCxn id="19" idx="2"/>
          </p:cNvCxnSpPr>
          <p:nvPr/>
        </p:nvCxnSpPr>
        <p:spPr>
          <a:xfrm>
            <a:off x="4365740" y="3993738"/>
            <a:ext cx="979598" cy="834163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C6EA159-4971-C34A-ABAF-BF38C7E46C24}"/>
              </a:ext>
            </a:extLst>
          </p:cNvPr>
          <p:cNvSpPr txBox="1"/>
          <p:nvPr/>
        </p:nvSpPr>
        <p:spPr>
          <a:xfrm>
            <a:off x="4183700" y="2973953"/>
            <a:ext cx="624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default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73D54F-850C-3D46-A782-2B3AEC017440}"/>
              </a:ext>
            </a:extLst>
          </p:cNvPr>
          <p:cNvSpPr txBox="1"/>
          <p:nvPr/>
        </p:nvSpPr>
        <p:spPr>
          <a:xfrm>
            <a:off x="3697541" y="4689400"/>
            <a:ext cx="1596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user-region</a:t>
            </a:r>
            <a:r>
              <a:rPr lang="pt-BR" sz="1200" dirty="0"/>
              <a:t>: </a:t>
            </a:r>
            <a:r>
              <a:rPr lang="pt-BR" sz="1200" dirty="0" err="1"/>
              <a:t>Southeast</a:t>
            </a:r>
            <a:endParaRPr lang="pt-BR" sz="1200" dirty="0"/>
          </a:p>
        </p:txBody>
      </p:sp>
      <p:cxnSp>
        <p:nvCxnSpPr>
          <p:cNvPr id="43" name="Elbow Connector 7">
            <a:extLst>
              <a:ext uri="{FF2B5EF4-FFF2-40B4-BE49-F238E27FC236}">
                <a16:creationId xmlns:a16="http://schemas.microsoft.com/office/drawing/2014/main" id="{75FF0977-5A05-F34A-B55A-638945A610A2}"/>
              </a:ext>
            </a:extLst>
          </p:cNvPr>
          <p:cNvCxnSpPr>
            <a:cxnSpLocks/>
          </p:cNvCxnSpPr>
          <p:nvPr/>
        </p:nvCxnSpPr>
        <p:spPr>
          <a:xfrm flipH="1" flipV="1">
            <a:off x="1620684" y="3917535"/>
            <a:ext cx="1253873" cy="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7">
            <a:extLst>
              <a:ext uri="{FF2B5EF4-FFF2-40B4-BE49-F238E27FC236}">
                <a16:creationId xmlns:a16="http://schemas.microsoft.com/office/drawing/2014/main" id="{0B155FFC-9FAD-B54D-8DFC-E6230A895A3D}"/>
              </a:ext>
            </a:extLst>
          </p:cNvPr>
          <p:cNvCxnSpPr>
            <a:cxnSpLocks/>
          </p:cNvCxnSpPr>
          <p:nvPr/>
        </p:nvCxnSpPr>
        <p:spPr>
          <a:xfrm flipH="1" flipV="1">
            <a:off x="1620684" y="4089851"/>
            <a:ext cx="1253873" cy="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E867796-674C-CE4D-B6D5-86FC80706342}"/>
              </a:ext>
            </a:extLst>
          </p:cNvPr>
          <p:cNvSpPr txBox="1"/>
          <p:nvPr/>
        </p:nvSpPr>
        <p:spPr>
          <a:xfrm>
            <a:off x="1836290" y="3569743"/>
            <a:ext cx="822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no header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9514C49-1676-CD45-8CA5-E577E1B70460}"/>
              </a:ext>
            </a:extLst>
          </p:cNvPr>
          <p:cNvSpPr txBox="1"/>
          <p:nvPr/>
        </p:nvSpPr>
        <p:spPr>
          <a:xfrm>
            <a:off x="5657845" y="3376936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add</a:t>
            </a:r>
            <a:r>
              <a:rPr lang="pt-BR" sz="1200" dirty="0"/>
              <a:t> header</a:t>
            </a:r>
          </a:p>
        </p:txBody>
      </p:sp>
    </p:spTree>
    <p:extLst>
      <p:ext uri="{BB962C8B-B14F-4D97-AF65-F5344CB8AC3E}">
        <p14:creationId xmlns:p14="http://schemas.microsoft.com/office/powerpoint/2010/main" val="10206276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734AA-661E-684D-92F2-B62251EE2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Espelhamento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F766869-CAB7-F045-ACCB-1F6439D03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658" y="487999"/>
            <a:ext cx="5836557" cy="34397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6CCD1F-0CEF-4F4D-AD97-535F6D708393}"/>
              </a:ext>
            </a:extLst>
          </p:cNvPr>
          <p:cNvSpPr/>
          <p:nvPr/>
        </p:nvSpPr>
        <p:spPr>
          <a:xfrm>
            <a:off x="674233" y="3298462"/>
            <a:ext cx="6335485" cy="3439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F3CE566D-B95F-FF41-9AA0-430A6F738DC5}"/>
              </a:ext>
            </a:extLst>
          </p:cNvPr>
          <p:cNvCxnSpPr>
            <a:cxnSpLocks/>
            <a:stCxn id="12" idx="6"/>
            <a:endCxn id="23" idx="2"/>
          </p:cNvCxnSpPr>
          <p:nvPr/>
        </p:nvCxnSpPr>
        <p:spPr>
          <a:xfrm flipV="1">
            <a:off x="3843226" y="4153542"/>
            <a:ext cx="1516426" cy="92876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D9FB98E-26CC-CF4B-850F-0DC6062D6E7F}"/>
              </a:ext>
            </a:extLst>
          </p:cNvPr>
          <p:cNvSpPr/>
          <p:nvPr/>
        </p:nvSpPr>
        <p:spPr>
          <a:xfrm>
            <a:off x="2352043" y="4369208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1E29D246-5FDE-AA47-B356-A52E137BF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2835" y="4625110"/>
            <a:ext cx="914400" cy="914400"/>
          </a:xfrm>
          <a:prstGeom prst="rect">
            <a:avLst/>
          </a:prstGeom>
        </p:spPr>
      </p:pic>
      <p:cxnSp>
        <p:nvCxnSpPr>
          <p:cNvPr id="16" name="Elbow Connector 7">
            <a:extLst>
              <a:ext uri="{FF2B5EF4-FFF2-40B4-BE49-F238E27FC236}">
                <a16:creationId xmlns:a16="http://schemas.microsoft.com/office/drawing/2014/main" id="{9D003445-8ABD-954B-A57B-BCC564196F8C}"/>
              </a:ext>
            </a:extLst>
          </p:cNvPr>
          <p:cNvCxnSpPr>
            <a:cxnSpLocks/>
            <a:stCxn id="12" idx="6"/>
            <a:endCxn id="26" idx="2"/>
          </p:cNvCxnSpPr>
          <p:nvPr/>
        </p:nvCxnSpPr>
        <p:spPr>
          <a:xfrm>
            <a:off x="3843226" y="5082310"/>
            <a:ext cx="1516426" cy="809215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7FE7F09-3B7D-1341-9D33-7B2D85FE9F82}"/>
              </a:ext>
            </a:extLst>
          </p:cNvPr>
          <p:cNvSpPr txBox="1"/>
          <p:nvPr/>
        </p:nvSpPr>
        <p:spPr>
          <a:xfrm>
            <a:off x="2368696" y="5875764"/>
            <a:ext cx="1534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 err="1"/>
              <a:t>request</a:t>
            </a:r>
            <a:r>
              <a:rPr lang="pt-BR" sz="1200" dirty="0"/>
              <a:t> →</a:t>
            </a:r>
          </a:p>
          <a:p>
            <a:pPr algn="ctr"/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←</a:t>
            </a:r>
            <a:r>
              <a:rPr lang="pt-BR" sz="1200" dirty="0"/>
              <a:t> response (</a:t>
            </a:r>
            <a:r>
              <a:rPr lang="pt-BR" sz="1200" dirty="0" err="1"/>
              <a:t>ignored</a:t>
            </a:r>
            <a:r>
              <a:rPr lang="pt-BR" sz="1200" dirty="0"/>
              <a:t>)</a:t>
            </a:r>
          </a:p>
        </p:txBody>
      </p:sp>
      <p:cxnSp>
        <p:nvCxnSpPr>
          <p:cNvPr id="19" name="Elbow Connector 7">
            <a:extLst>
              <a:ext uri="{FF2B5EF4-FFF2-40B4-BE49-F238E27FC236}">
                <a16:creationId xmlns:a16="http://schemas.microsoft.com/office/drawing/2014/main" id="{DF5928AC-971F-0B44-86A3-E0FE7F91685E}"/>
              </a:ext>
            </a:extLst>
          </p:cNvPr>
          <p:cNvCxnSpPr>
            <a:cxnSpLocks/>
            <a:stCxn id="12" idx="2"/>
            <a:endCxn id="15" idx="3"/>
          </p:cNvCxnSpPr>
          <p:nvPr/>
        </p:nvCxnSpPr>
        <p:spPr>
          <a:xfrm flipH="1">
            <a:off x="1607235" y="5082310"/>
            <a:ext cx="744808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90A2E0F-1769-A147-B211-815BAC95E1CB}"/>
              </a:ext>
            </a:extLst>
          </p:cNvPr>
          <p:cNvSpPr/>
          <p:nvPr/>
        </p:nvSpPr>
        <p:spPr>
          <a:xfrm>
            <a:off x="5359652" y="3440440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596345E-D0C0-B14F-8FD7-75A6EE0C6E8C}"/>
              </a:ext>
            </a:extLst>
          </p:cNvPr>
          <p:cNvSpPr/>
          <p:nvPr/>
        </p:nvSpPr>
        <p:spPr>
          <a:xfrm>
            <a:off x="5973971" y="3999653"/>
            <a:ext cx="8280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 err="1">
                <a:solidFill>
                  <a:schemeClr val="accent5"/>
                </a:solidFill>
              </a:rPr>
              <a:t>orders</a:t>
            </a:r>
            <a:endParaRPr lang="pt-BR" sz="1100" dirty="0">
              <a:solidFill>
                <a:schemeClr val="accent5"/>
              </a:solidFill>
            </a:endParaRPr>
          </a:p>
        </p:txBody>
      </p:sp>
      <p:pic>
        <p:nvPicPr>
          <p:cNvPr id="25" name="Picture 24" descr="Shape&#10;&#10;Description automatically generated with low confidence">
            <a:extLst>
              <a:ext uri="{FF2B5EF4-FFF2-40B4-BE49-F238E27FC236}">
                <a16:creationId xmlns:a16="http://schemas.microsoft.com/office/drawing/2014/main" id="{EE36D025-AC05-CC49-8982-EB6123229E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542" t="27031" r="18229" b="26927"/>
          <a:stretch/>
        </p:blipFill>
        <p:spPr>
          <a:xfrm>
            <a:off x="5540348" y="3957341"/>
            <a:ext cx="538884" cy="392400"/>
          </a:xfrm>
          <a:prstGeom prst="rect">
            <a:avLst/>
          </a:prstGeom>
          <a:noFill/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A216FEF6-46A5-2E4A-87B1-5EF59DAF89E0}"/>
              </a:ext>
            </a:extLst>
          </p:cNvPr>
          <p:cNvSpPr/>
          <p:nvPr/>
        </p:nvSpPr>
        <p:spPr>
          <a:xfrm>
            <a:off x="5359652" y="5178423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28EF96-C6D7-7442-B97F-D735CACA8135}"/>
              </a:ext>
            </a:extLst>
          </p:cNvPr>
          <p:cNvSpPr/>
          <p:nvPr/>
        </p:nvSpPr>
        <p:spPr>
          <a:xfrm>
            <a:off x="5973971" y="5737636"/>
            <a:ext cx="8280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 err="1">
                <a:solidFill>
                  <a:schemeClr val="accent5"/>
                </a:solidFill>
              </a:rPr>
              <a:t>orders</a:t>
            </a:r>
            <a:endParaRPr lang="pt-BR" sz="1100" dirty="0">
              <a:solidFill>
                <a:schemeClr val="accent5"/>
              </a:solidFill>
            </a:endParaRPr>
          </a:p>
        </p:txBody>
      </p:sp>
      <p:pic>
        <p:nvPicPr>
          <p:cNvPr id="28" name="Picture 27" descr="Shape&#10;&#10;Description automatically generated with low confidence">
            <a:extLst>
              <a:ext uri="{FF2B5EF4-FFF2-40B4-BE49-F238E27FC236}">
                <a16:creationId xmlns:a16="http://schemas.microsoft.com/office/drawing/2014/main" id="{2BD9CEAB-A735-EC46-8EA4-DC12D6553B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542" t="27031" r="18229" b="26927"/>
          <a:stretch/>
        </p:blipFill>
        <p:spPr>
          <a:xfrm>
            <a:off x="5540348" y="5695324"/>
            <a:ext cx="538884" cy="392400"/>
          </a:xfrm>
          <a:prstGeom prst="rect">
            <a:avLst/>
          </a:prstGeom>
          <a:noFill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B346E7C-857A-D248-8F20-F7D562DC299E}"/>
              </a:ext>
            </a:extLst>
          </p:cNvPr>
          <p:cNvSpPr/>
          <p:nvPr/>
        </p:nvSpPr>
        <p:spPr>
          <a:xfrm>
            <a:off x="2357587" y="4926164"/>
            <a:ext cx="8914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accent5"/>
                </a:solidFill>
              </a:rPr>
              <a:t>front-</a:t>
            </a:r>
            <a:r>
              <a:rPr lang="pt-BR" sz="1400" dirty="0" err="1">
                <a:solidFill>
                  <a:schemeClr val="accent5"/>
                </a:solidFill>
              </a:rPr>
              <a:t>end</a:t>
            </a:r>
            <a:endParaRPr lang="pt-BR" sz="1100" dirty="0">
              <a:solidFill>
                <a:schemeClr val="accent5"/>
              </a:solidFill>
            </a:endParaRPr>
          </a:p>
        </p:txBody>
      </p:sp>
      <p:pic>
        <p:nvPicPr>
          <p:cNvPr id="30" name="Picture 29" descr="Shape&#10;&#10;Description automatically generated with low confidence">
            <a:extLst>
              <a:ext uri="{FF2B5EF4-FFF2-40B4-BE49-F238E27FC236}">
                <a16:creationId xmlns:a16="http://schemas.microsoft.com/office/drawing/2014/main" id="{908D8012-41B7-7249-BA2D-246F2A2DE3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542" t="27031" r="18229" b="26927"/>
          <a:stretch/>
        </p:blipFill>
        <p:spPr>
          <a:xfrm>
            <a:off x="3230367" y="4883850"/>
            <a:ext cx="538884" cy="392400"/>
          </a:xfrm>
          <a:prstGeom prst="rect">
            <a:avLst/>
          </a:prstGeom>
          <a:noFill/>
        </p:spPr>
      </p:pic>
      <p:pic>
        <p:nvPicPr>
          <p:cNvPr id="48" name="Graphic 47" descr="Fork In Road with solid fill">
            <a:extLst>
              <a:ext uri="{FF2B5EF4-FFF2-40B4-BE49-F238E27FC236}">
                <a16:creationId xmlns:a16="http://schemas.microsoft.com/office/drawing/2014/main" id="{5CBE54FD-8AC3-3A44-ACA5-650D0F1DA9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3230367" y="5258167"/>
            <a:ext cx="313958" cy="31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220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21E1BBF-BF68-CE45-AB07-6FE40C82675F}"/>
              </a:ext>
            </a:extLst>
          </p:cNvPr>
          <p:cNvSpPr/>
          <p:nvPr/>
        </p:nvSpPr>
        <p:spPr>
          <a:xfrm>
            <a:off x="6327983" y="279000"/>
            <a:ext cx="5625000" cy="5054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62">
            <a:extLst>
              <a:ext uri="{FF2B5EF4-FFF2-40B4-BE49-F238E27FC236}">
                <a16:creationId xmlns:a16="http://schemas.microsoft.com/office/drawing/2014/main" id="{E3F8DEC7-D294-BF41-92F8-E5E07960A535}"/>
              </a:ext>
            </a:extLst>
          </p:cNvPr>
          <p:cNvSpPr/>
          <p:nvPr/>
        </p:nvSpPr>
        <p:spPr>
          <a:xfrm>
            <a:off x="8847983" y="3045327"/>
            <a:ext cx="1591878" cy="20029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56">
            <a:extLst>
              <a:ext uri="{FF2B5EF4-FFF2-40B4-BE49-F238E27FC236}">
                <a16:creationId xmlns:a16="http://schemas.microsoft.com/office/drawing/2014/main" id="{BFFE8FE0-69FF-C547-8E27-403D1550A11A}"/>
              </a:ext>
            </a:extLst>
          </p:cNvPr>
          <p:cNvSpPr/>
          <p:nvPr/>
        </p:nvSpPr>
        <p:spPr>
          <a:xfrm>
            <a:off x="6626105" y="3056843"/>
            <a:ext cx="1591878" cy="20029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1ABFACF-E0D4-874A-B901-85EEDAE72E77}"/>
              </a:ext>
            </a:extLst>
          </p:cNvPr>
          <p:cNvGrpSpPr/>
          <p:nvPr/>
        </p:nvGrpSpPr>
        <p:grpSpPr>
          <a:xfrm>
            <a:off x="7950728" y="385541"/>
            <a:ext cx="1122423" cy="890160"/>
            <a:chOff x="6849636" y="86340"/>
            <a:chExt cx="1122423" cy="890160"/>
          </a:xfrm>
        </p:grpSpPr>
        <p:pic>
          <p:nvPicPr>
            <p:cNvPr id="22" name="Gráfico 34" descr="Cmd Terminal">
              <a:extLst>
                <a:ext uri="{FF2B5EF4-FFF2-40B4-BE49-F238E27FC236}">
                  <a16:creationId xmlns:a16="http://schemas.microsoft.com/office/drawing/2014/main" id="{F4CDA094-7F3A-024A-BD23-E966BFEE5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57017" y="86340"/>
              <a:ext cx="507660" cy="507660"/>
            </a:xfrm>
            <a:prstGeom prst="rect">
              <a:avLst/>
            </a:prstGeom>
          </p:spPr>
        </p:pic>
        <p:sp>
          <p:nvSpPr>
            <p:cNvPr id="25" name="CaixaDeTexto 38">
              <a:extLst>
                <a:ext uri="{FF2B5EF4-FFF2-40B4-BE49-F238E27FC236}">
                  <a16:creationId xmlns:a16="http://schemas.microsoft.com/office/drawing/2014/main" id="{C1D2B1C3-1AE7-2441-886E-4C4500D94680}"/>
                </a:ext>
              </a:extLst>
            </p:cNvPr>
            <p:cNvSpPr txBox="1"/>
            <p:nvPr/>
          </p:nvSpPr>
          <p:spPr>
            <a:xfrm>
              <a:off x="6849636" y="607168"/>
              <a:ext cx="1122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/>
                <a:t>CLI ou API</a:t>
              </a:r>
            </a:p>
          </p:txBody>
        </p:sp>
      </p:grpSp>
      <p:sp>
        <p:nvSpPr>
          <p:cNvPr id="27" name="Retângulo 43">
            <a:extLst>
              <a:ext uri="{FF2B5EF4-FFF2-40B4-BE49-F238E27FC236}">
                <a16:creationId xmlns:a16="http://schemas.microsoft.com/office/drawing/2014/main" id="{ACB38A5A-86DC-F544-9A37-A82558F6BE34}"/>
              </a:ext>
            </a:extLst>
          </p:cNvPr>
          <p:cNvSpPr/>
          <p:nvPr/>
        </p:nvSpPr>
        <p:spPr>
          <a:xfrm>
            <a:off x="6729301" y="3177810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istio</a:t>
            </a:r>
            <a:r>
              <a:rPr lang="pt-BR" sz="1400" dirty="0"/>
              <a:t>-proxy</a:t>
            </a:r>
          </a:p>
        </p:txBody>
      </p:sp>
      <p:sp>
        <p:nvSpPr>
          <p:cNvPr id="28" name="Retângulo 45">
            <a:extLst>
              <a:ext uri="{FF2B5EF4-FFF2-40B4-BE49-F238E27FC236}">
                <a16:creationId xmlns:a16="http://schemas.microsoft.com/office/drawing/2014/main" id="{D1F5E447-2006-D04E-B87E-B47F7CACF647}"/>
              </a:ext>
            </a:extLst>
          </p:cNvPr>
          <p:cNvSpPr/>
          <p:nvPr/>
        </p:nvSpPr>
        <p:spPr>
          <a:xfrm>
            <a:off x="8967083" y="3177810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istio</a:t>
            </a:r>
            <a:r>
              <a:rPr lang="pt-BR" sz="1400" dirty="0"/>
              <a:t>-proxy</a:t>
            </a:r>
          </a:p>
        </p:txBody>
      </p:sp>
      <p:sp>
        <p:nvSpPr>
          <p:cNvPr id="29" name="Retângulo 49">
            <a:extLst>
              <a:ext uri="{FF2B5EF4-FFF2-40B4-BE49-F238E27FC236}">
                <a16:creationId xmlns:a16="http://schemas.microsoft.com/office/drawing/2014/main" id="{37B0FDEE-8EBE-3B47-BF67-F05E24C29415}"/>
              </a:ext>
            </a:extLst>
          </p:cNvPr>
          <p:cNvSpPr/>
          <p:nvPr/>
        </p:nvSpPr>
        <p:spPr>
          <a:xfrm>
            <a:off x="8967833" y="4028836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app</a:t>
            </a:r>
            <a:r>
              <a:rPr lang="pt-BR" sz="1400" dirty="0"/>
              <a:t>=A</a:t>
            </a:r>
          </a:p>
          <a:p>
            <a:pPr algn="ctr"/>
            <a:r>
              <a:rPr lang="pt-BR" sz="1400" dirty="0" err="1"/>
              <a:t>version</a:t>
            </a:r>
            <a:r>
              <a:rPr lang="pt-BR" sz="1400" dirty="0"/>
              <a:t>=v2</a:t>
            </a:r>
          </a:p>
        </p:txBody>
      </p:sp>
      <p:sp>
        <p:nvSpPr>
          <p:cNvPr id="30" name="Retângulo 51">
            <a:extLst>
              <a:ext uri="{FF2B5EF4-FFF2-40B4-BE49-F238E27FC236}">
                <a16:creationId xmlns:a16="http://schemas.microsoft.com/office/drawing/2014/main" id="{4A5DA75D-7D1D-6A4F-ACA5-751EA0C41E58}"/>
              </a:ext>
            </a:extLst>
          </p:cNvPr>
          <p:cNvSpPr/>
          <p:nvPr/>
        </p:nvSpPr>
        <p:spPr>
          <a:xfrm>
            <a:off x="6729301" y="4084378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app</a:t>
            </a:r>
            <a:r>
              <a:rPr lang="pt-BR" sz="1400" dirty="0"/>
              <a:t>=A</a:t>
            </a:r>
          </a:p>
          <a:p>
            <a:pPr algn="ctr"/>
            <a:r>
              <a:rPr lang="pt-BR" sz="1400" dirty="0" err="1"/>
              <a:t>version</a:t>
            </a:r>
            <a:r>
              <a:rPr lang="pt-BR" sz="1400" dirty="0"/>
              <a:t>=v1</a:t>
            </a:r>
          </a:p>
        </p:txBody>
      </p:sp>
      <p:sp>
        <p:nvSpPr>
          <p:cNvPr id="31" name="CaixaDeTexto 58">
            <a:extLst>
              <a:ext uri="{FF2B5EF4-FFF2-40B4-BE49-F238E27FC236}">
                <a16:creationId xmlns:a16="http://schemas.microsoft.com/office/drawing/2014/main" id="{5D38D649-C51C-C243-B0BD-E382EAF988A8}"/>
              </a:ext>
            </a:extLst>
          </p:cNvPr>
          <p:cNvSpPr txBox="1"/>
          <p:nvPr/>
        </p:nvSpPr>
        <p:spPr>
          <a:xfrm>
            <a:off x="7014046" y="4683946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A</a:t>
            </a:r>
          </a:p>
        </p:txBody>
      </p:sp>
      <p:sp>
        <p:nvSpPr>
          <p:cNvPr id="32" name="CaixaDeTexto 60">
            <a:extLst>
              <a:ext uri="{FF2B5EF4-FFF2-40B4-BE49-F238E27FC236}">
                <a16:creationId xmlns:a16="http://schemas.microsoft.com/office/drawing/2014/main" id="{1ACF5351-441C-3C43-8BCB-CAB3EE136572}"/>
              </a:ext>
            </a:extLst>
          </p:cNvPr>
          <p:cNvSpPr txBox="1"/>
          <p:nvPr/>
        </p:nvSpPr>
        <p:spPr>
          <a:xfrm>
            <a:off x="9255835" y="4649237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B</a:t>
            </a:r>
          </a:p>
        </p:txBody>
      </p:sp>
      <p:cxnSp>
        <p:nvCxnSpPr>
          <p:cNvPr id="33" name="Conector de Seta Reta 68">
            <a:extLst>
              <a:ext uri="{FF2B5EF4-FFF2-40B4-BE49-F238E27FC236}">
                <a16:creationId xmlns:a16="http://schemas.microsoft.com/office/drawing/2014/main" id="{C8CA84E9-1BAC-E94E-A2C9-65ADF745AB71}"/>
              </a:ext>
            </a:extLst>
          </p:cNvPr>
          <p:cNvCxnSpPr>
            <a:cxnSpLocks/>
            <a:stCxn id="79" idx="2"/>
            <a:endCxn id="19" idx="0"/>
          </p:cNvCxnSpPr>
          <p:nvPr/>
        </p:nvCxnSpPr>
        <p:spPr>
          <a:xfrm flipH="1">
            <a:off x="7422044" y="2133494"/>
            <a:ext cx="1089895" cy="92334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80">
            <a:extLst>
              <a:ext uri="{FF2B5EF4-FFF2-40B4-BE49-F238E27FC236}">
                <a16:creationId xmlns:a16="http://schemas.microsoft.com/office/drawing/2014/main" id="{C74A52C3-99CD-594A-BECF-B5282D132941}"/>
              </a:ext>
            </a:extLst>
          </p:cNvPr>
          <p:cNvCxnSpPr>
            <a:cxnSpLocks/>
            <a:stCxn id="27" idx="2"/>
            <a:endCxn id="30" idx="0"/>
          </p:cNvCxnSpPr>
          <p:nvPr/>
        </p:nvCxnSpPr>
        <p:spPr>
          <a:xfrm>
            <a:off x="7406142" y="3685470"/>
            <a:ext cx="0" cy="39890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83">
            <a:extLst>
              <a:ext uri="{FF2B5EF4-FFF2-40B4-BE49-F238E27FC236}">
                <a16:creationId xmlns:a16="http://schemas.microsoft.com/office/drawing/2014/main" id="{52153C24-8E62-1C4A-ACF1-E1DD7AB7202A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9643924" y="3685470"/>
            <a:ext cx="750" cy="34336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136">
            <a:extLst>
              <a:ext uri="{FF2B5EF4-FFF2-40B4-BE49-F238E27FC236}">
                <a16:creationId xmlns:a16="http://schemas.microsoft.com/office/drawing/2014/main" id="{34B36CEE-0800-D148-9DF0-F921877B204B}"/>
              </a:ext>
            </a:extLst>
          </p:cNvPr>
          <p:cNvCxnSpPr>
            <a:cxnSpLocks/>
            <a:stCxn id="28" idx="1"/>
            <a:endCxn id="27" idx="3"/>
          </p:cNvCxnSpPr>
          <p:nvPr/>
        </p:nvCxnSpPr>
        <p:spPr>
          <a:xfrm flipH="1">
            <a:off x="8082982" y="3431640"/>
            <a:ext cx="884101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68">
            <a:extLst>
              <a:ext uri="{FF2B5EF4-FFF2-40B4-BE49-F238E27FC236}">
                <a16:creationId xmlns:a16="http://schemas.microsoft.com/office/drawing/2014/main" id="{4CD33289-E957-2345-BE0E-5E85D66E97D1}"/>
              </a:ext>
            </a:extLst>
          </p:cNvPr>
          <p:cNvCxnSpPr>
            <a:cxnSpLocks/>
            <a:stCxn id="79" idx="2"/>
            <a:endCxn id="18" idx="0"/>
          </p:cNvCxnSpPr>
          <p:nvPr/>
        </p:nvCxnSpPr>
        <p:spPr>
          <a:xfrm>
            <a:off x="8511939" y="2133494"/>
            <a:ext cx="1131983" cy="91183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8576E58F-A904-9A47-9340-AC9E53B18B18}"/>
              </a:ext>
            </a:extLst>
          </p:cNvPr>
          <p:cNvSpPr txBox="1"/>
          <p:nvPr/>
        </p:nvSpPr>
        <p:spPr>
          <a:xfrm>
            <a:off x="8289966" y="2228750"/>
            <a:ext cx="470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err="1"/>
              <a:t>svc</a:t>
            </a:r>
            <a:endParaRPr lang="pt-BR" dirty="0"/>
          </a:p>
          <a:p>
            <a:pPr algn="ctr"/>
            <a:r>
              <a:rPr lang="pt-BR" dirty="0"/>
              <a:t>80</a:t>
            </a:r>
          </a:p>
        </p:txBody>
      </p:sp>
      <p:sp>
        <p:nvSpPr>
          <p:cNvPr id="58" name="Left Arrow 57">
            <a:extLst>
              <a:ext uri="{FF2B5EF4-FFF2-40B4-BE49-F238E27FC236}">
                <a16:creationId xmlns:a16="http://schemas.microsoft.com/office/drawing/2014/main" id="{A2D2F937-6A93-474B-B090-AC3D7DC3EAC7}"/>
              </a:ext>
            </a:extLst>
          </p:cNvPr>
          <p:cNvSpPr/>
          <p:nvPr/>
        </p:nvSpPr>
        <p:spPr>
          <a:xfrm>
            <a:off x="10647983" y="3150083"/>
            <a:ext cx="1035000" cy="533423"/>
          </a:xfrm>
          <a:prstGeom prst="lef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/>
              <a:t>vs/ds</a:t>
            </a:r>
            <a:endParaRPr lang="pt-BR" sz="14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D440434-7AFF-6B41-B77C-7DD91CA23836}"/>
              </a:ext>
            </a:extLst>
          </p:cNvPr>
          <p:cNvSpPr/>
          <p:nvPr/>
        </p:nvSpPr>
        <p:spPr>
          <a:xfrm>
            <a:off x="741000" y="954000"/>
            <a:ext cx="5625000" cy="4392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Retângulo 62">
            <a:extLst>
              <a:ext uri="{FF2B5EF4-FFF2-40B4-BE49-F238E27FC236}">
                <a16:creationId xmlns:a16="http://schemas.microsoft.com/office/drawing/2014/main" id="{7F78CF9D-910C-F44E-BF43-20CF5C7D9C47}"/>
              </a:ext>
            </a:extLst>
          </p:cNvPr>
          <p:cNvSpPr/>
          <p:nvPr/>
        </p:nvSpPr>
        <p:spPr>
          <a:xfrm>
            <a:off x="3261000" y="3057743"/>
            <a:ext cx="1591878" cy="20029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etângulo 56">
            <a:extLst>
              <a:ext uri="{FF2B5EF4-FFF2-40B4-BE49-F238E27FC236}">
                <a16:creationId xmlns:a16="http://schemas.microsoft.com/office/drawing/2014/main" id="{92C13CAC-90E1-1B4A-9593-7A28DD41A946}"/>
              </a:ext>
            </a:extLst>
          </p:cNvPr>
          <p:cNvSpPr/>
          <p:nvPr/>
        </p:nvSpPr>
        <p:spPr>
          <a:xfrm>
            <a:off x="1039122" y="3069259"/>
            <a:ext cx="1591878" cy="20029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BE068C1-A7E9-834E-895D-14CE43E1EF90}"/>
              </a:ext>
            </a:extLst>
          </p:cNvPr>
          <p:cNvGrpSpPr/>
          <p:nvPr/>
        </p:nvGrpSpPr>
        <p:grpSpPr>
          <a:xfrm>
            <a:off x="2376837" y="1117001"/>
            <a:ext cx="1122423" cy="890160"/>
            <a:chOff x="6849636" y="86340"/>
            <a:chExt cx="1122423" cy="890160"/>
          </a:xfrm>
        </p:grpSpPr>
        <p:pic>
          <p:nvPicPr>
            <p:cNvPr id="64" name="Gráfico 34" descr="Cmd Terminal">
              <a:extLst>
                <a:ext uri="{FF2B5EF4-FFF2-40B4-BE49-F238E27FC236}">
                  <a16:creationId xmlns:a16="http://schemas.microsoft.com/office/drawing/2014/main" id="{2D78398E-C720-7147-81A6-A775FC5D8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57017" y="86340"/>
              <a:ext cx="507660" cy="507660"/>
            </a:xfrm>
            <a:prstGeom prst="rect">
              <a:avLst/>
            </a:prstGeom>
          </p:spPr>
        </p:pic>
        <p:sp>
          <p:nvSpPr>
            <p:cNvPr id="65" name="CaixaDeTexto 38">
              <a:extLst>
                <a:ext uri="{FF2B5EF4-FFF2-40B4-BE49-F238E27FC236}">
                  <a16:creationId xmlns:a16="http://schemas.microsoft.com/office/drawing/2014/main" id="{F11D4F7C-C946-E341-AA20-ECC4B7F9A3CA}"/>
                </a:ext>
              </a:extLst>
            </p:cNvPr>
            <p:cNvSpPr txBox="1"/>
            <p:nvPr/>
          </p:nvSpPr>
          <p:spPr>
            <a:xfrm>
              <a:off x="6849636" y="607168"/>
              <a:ext cx="1122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/>
                <a:t>CLI ou API</a:t>
              </a:r>
            </a:p>
          </p:txBody>
        </p:sp>
      </p:grpSp>
      <p:sp>
        <p:nvSpPr>
          <p:cNvPr id="66" name="Retângulo 43">
            <a:extLst>
              <a:ext uri="{FF2B5EF4-FFF2-40B4-BE49-F238E27FC236}">
                <a16:creationId xmlns:a16="http://schemas.microsoft.com/office/drawing/2014/main" id="{BA2D704C-E507-684B-9C1B-79F1734A06D5}"/>
              </a:ext>
            </a:extLst>
          </p:cNvPr>
          <p:cNvSpPr/>
          <p:nvPr/>
        </p:nvSpPr>
        <p:spPr>
          <a:xfrm>
            <a:off x="1142318" y="3190226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istio</a:t>
            </a:r>
            <a:r>
              <a:rPr lang="pt-BR" sz="1400" dirty="0"/>
              <a:t>-proxy</a:t>
            </a:r>
          </a:p>
        </p:txBody>
      </p:sp>
      <p:sp>
        <p:nvSpPr>
          <p:cNvPr id="67" name="Retângulo 45">
            <a:extLst>
              <a:ext uri="{FF2B5EF4-FFF2-40B4-BE49-F238E27FC236}">
                <a16:creationId xmlns:a16="http://schemas.microsoft.com/office/drawing/2014/main" id="{77783BD6-EAB7-8442-87B8-6EE411F361AA}"/>
              </a:ext>
            </a:extLst>
          </p:cNvPr>
          <p:cNvSpPr/>
          <p:nvPr/>
        </p:nvSpPr>
        <p:spPr>
          <a:xfrm>
            <a:off x="3380100" y="3190226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istio</a:t>
            </a:r>
            <a:r>
              <a:rPr lang="pt-BR" sz="1400" dirty="0"/>
              <a:t>-proxy</a:t>
            </a:r>
          </a:p>
        </p:txBody>
      </p:sp>
      <p:sp>
        <p:nvSpPr>
          <p:cNvPr id="68" name="Retângulo 49">
            <a:extLst>
              <a:ext uri="{FF2B5EF4-FFF2-40B4-BE49-F238E27FC236}">
                <a16:creationId xmlns:a16="http://schemas.microsoft.com/office/drawing/2014/main" id="{824714E6-FAC8-4348-A33C-D90D1E6767B9}"/>
              </a:ext>
            </a:extLst>
          </p:cNvPr>
          <p:cNvSpPr/>
          <p:nvPr/>
        </p:nvSpPr>
        <p:spPr>
          <a:xfrm>
            <a:off x="3380850" y="4041252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app</a:t>
            </a:r>
            <a:r>
              <a:rPr lang="pt-BR" sz="1400" dirty="0"/>
              <a:t>=A</a:t>
            </a:r>
          </a:p>
          <a:p>
            <a:pPr algn="ctr"/>
            <a:r>
              <a:rPr lang="pt-BR" sz="1400" dirty="0" err="1"/>
              <a:t>version</a:t>
            </a:r>
            <a:r>
              <a:rPr lang="pt-BR" sz="1400" dirty="0"/>
              <a:t>=v2</a:t>
            </a:r>
          </a:p>
        </p:txBody>
      </p:sp>
      <p:sp>
        <p:nvSpPr>
          <p:cNvPr id="69" name="Retângulo 51">
            <a:extLst>
              <a:ext uri="{FF2B5EF4-FFF2-40B4-BE49-F238E27FC236}">
                <a16:creationId xmlns:a16="http://schemas.microsoft.com/office/drawing/2014/main" id="{CE4A964C-6341-3A42-86C4-25ECBC64553B}"/>
              </a:ext>
            </a:extLst>
          </p:cNvPr>
          <p:cNvSpPr/>
          <p:nvPr/>
        </p:nvSpPr>
        <p:spPr>
          <a:xfrm>
            <a:off x="1142318" y="4096794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app</a:t>
            </a:r>
            <a:r>
              <a:rPr lang="pt-BR" sz="1400" dirty="0"/>
              <a:t>=A</a:t>
            </a:r>
          </a:p>
          <a:p>
            <a:pPr algn="ctr"/>
            <a:r>
              <a:rPr lang="pt-BR" sz="1400" dirty="0" err="1"/>
              <a:t>version</a:t>
            </a:r>
            <a:r>
              <a:rPr lang="pt-BR" sz="1400" dirty="0"/>
              <a:t>=v1</a:t>
            </a:r>
          </a:p>
        </p:txBody>
      </p:sp>
      <p:sp>
        <p:nvSpPr>
          <p:cNvPr id="70" name="CaixaDeTexto 58">
            <a:extLst>
              <a:ext uri="{FF2B5EF4-FFF2-40B4-BE49-F238E27FC236}">
                <a16:creationId xmlns:a16="http://schemas.microsoft.com/office/drawing/2014/main" id="{E6F94510-7A00-7B42-B394-761880A1A3F1}"/>
              </a:ext>
            </a:extLst>
          </p:cNvPr>
          <p:cNvSpPr txBox="1"/>
          <p:nvPr/>
        </p:nvSpPr>
        <p:spPr>
          <a:xfrm>
            <a:off x="1427063" y="4696362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A</a:t>
            </a:r>
          </a:p>
        </p:txBody>
      </p:sp>
      <p:sp>
        <p:nvSpPr>
          <p:cNvPr id="71" name="CaixaDeTexto 60">
            <a:extLst>
              <a:ext uri="{FF2B5EF4-FFF2-40B4-BE49-F238E27FC236}">
                <a16:creationId xmlns:a16="http://schemas.microsoft.com/office/drawing/2014/main" id="{44F0F043-428C-7341-B856-EDBBD5B46F35}"/>
              </a:ext>
            </a:extLst>
          </p:cNvPr>
          <p:cNvSpPr txBox="1"/>
          <p:nvPr/>
        </p:nvSpPr>
        <p:spPr>
          <a:xfrm>
            <a:off x="3668852" y="4661653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B</a:t>
            </a:r>
          </a:p>
        </p:txBody>
      </p:sp>
      <p:cxnSp>
        <p:nvCxnSpPr>
          <p:cNvPr id="72" name="Conector de Seta Reta 68">
            <a:extLst>
              <a:ext uri="{FF2B5EF4-FFF2-40B4-BE49-F238E27FC236}">
                <a16:creationId xmlns:a16="http://schemas.microsoft.com/office/drawing/2014/main" id="{47C08553-3ED2-9B4E-82FB-AEA5B9F64A83}"/>
              </a:ext>
            </a:extLst>
          </p:cNvPr>
          <p:cNvCxnSpPr>
            <a:cxnSpLocks/>
            <a:stCxn id="65" idx="2"/>
            <a:endCxn id="62" idx="0"/>
          </p:cNvCxnSpPr>
          <p:nvPr/>
        </p:nvCxnSpPr>
        <p:spPr>
          <a:xfrm flipH="1">
            <a:off x="1835061" y="2007161"/>
            <a:ext cx="1102988" cy="106209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de Seta Reta 80">
            <a:extLst>
              <a:ext uri="{FF2B5EF4-FFF2-40B4-BE49-F238E27FC236}">
                <a16:creationId xmlns:a16="http://schemas.microsoft.com/office/drawing/2014/main" id="{358EB2D7-EB52-4F49-A556-24EDDBE0816E}"/>
              </a:ext>
            </a:extLst>
          </p:cNvPr>
          <p:cNvCxnSpPr>
            <a:cxnSpLocks/>
            <a:stCxn id="66" idx="2"/>
            <a:endCxn id="69" idx="0"/>
          </p:cNvCxnSpPr>
          <p:nvPr/>
        </p:nvCxnSpPr>
        <p:spPr>
          <a:xfrm>
            <a:off x="1819159" y="3697886"/>
            <a:ext cx="0" cy="39890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de Seta Reta 83">
            <a:extLst>
              <a:ext uri="{FF2B5EF4-FFF2-40B4-BE49-F238E27FC236}">
                <a16:creationId xmlns:a16="http://schemas.microsoft.com/office/drawing/2014/main" id="{57BA206D-AE5F-704A-994E-82A3D59A2558}"/>
              </a:ext>
            </a:extLst>
          </p:cNvPr>
          <p:cNvCxnSpPr>
            <a:cxnSpLocks/>
            <a:stCxn id="67" idx="2"/>
            <a:endCxn id="68" idx="0"/>
          </p:cNvCxnSpPr>
          <p:nvPr/>
        </p:nvCxnSpPr>
        <p:spPr>
          <a:xfrm>
            <a:off x="4056941" y="3697886"/>
            <a:ext cx="750" cy="34336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136">
            <a:extLst>
              <a:ext uri="{FF2B5EF4-FFF2-40B4-BE49-F238E27FC236}">
                <a16:creationId xmlns:a16="http://schemas.microsoft.com/office/drawing/2014/main" id="{D9402A32-4C13-4143-A6EF-D47EBDA2455E}"/>
              </a:ext>
            </a:extLst>
          </p:cNvPr>
          <p:cNvCxnSpPr>
            <a:cxnSpLocks/>
            <a:stCxn id="67" idx="1"/>
            <a:endCxn id="66" idx="3"/>
          </p:cNvCxnSpPr>
          <p:nvPr/>
        </p:nvCxnSpPr>
        <p:spPr>
          <a:xfrm flipH="1">
            <a:off x="2495999" y="3444056"/>
            <a:ext cx="884101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de Seta Reta 68">
            <a:extLst>
              <a:ext uri="{FF2B5EF4-FFF2-40B4-BE49-F238E27FC236}">
                <a16:creationId xmlns:a16="http://schemas.microsoft.com/office/drawing/2014/main" id="{F08F8EC0-0B26-1E4E-85F9-7F33A56C0117}"/>
              </a:ext>
            </a:extLst>
          </p:cNvPr>
          <p:cNvCxnSpPr>
            <a:cxnSpLocks/>
            <a:stCxn id="65" idx="2"/>
            <a:endCxn id="61" idx="0"/>
          </p:cNvCxnSpPr>
          <p:nvPr/>
        </p:nvCxnSpPr>
        <p:spPr>
          <a:xfrm>
            <a:off x="2938049" y="2007161"/>
            <a:ext cx="1118890" cy="105058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065F110-E168-5840-A3B9-54726DAAE82F}"/>
              </a:ext>
            </a:extLst>
          </p:cNvPr>
          <p:cNvSpPr txBox="1"/>
          <p:nvPr/>
        </p:nvSpPr>
        <p:spPr>
          <a:xfrm>
            <a:off x="2553166" y="2241166"/>
            <a:ext cx="769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err="1"/>
              <a:t>svc</a:t>
            </a:r>
            <a:endParaRPr lang="pt-BR" dirty="0"/>
          </a:p>
          <a:p>
            <a:pPr algn="ctr"/>
            <a:r>
              <a:rPr lang="pt-BR" dirty="0"/>
              <a:t>30008</a:t>
            </a:r>
          </a:p>
        </p:txBody>
      </p:sp>
      <p:sp>
        <p:nvSpPr>
          <p:cNvPr id="78" name="Left Arrow 77">
            <a:extLst>
              <a:ext uri="{FF2B5EF4-FFF2-40B4-BE49-F238E27FC236}">
                <a16:creationId xmlns:a16="http://schemas.microsoft.com/office/drawing/2014/main" id="{B6DD18B5-B948-894C-AFFA-E214AF2DD689}"/>
              </a:ext>
            </a:extLst>
          </p:cNvPr>
          <p:cNvSpPr/>
          <p:nvPr/>
        </p:nvSpPr>
        <p:spPr>
          <a:xfrm>
            <a:off x="5061000" y="3162499"/>
            <a:ext cx="1035000" cy="533423"/>
          </a:xfrm>
          <a:prstGeom prst="lef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/>
              <a:t>vs/ds</a:t>
            </a:r>
            <a:endParaRPr lang="pt-BR" sz="1400" dirty="0"/>
          </a:p>
        </p:txBody>
      </p:sp>
      <p:sp>
        <p:nvSpPr>
          <p:cNvPr id="79" name="Retângulo 45">
            <a:extLst>
              <a:ext uri="{FF2B5EF4-FFF2-40B4-BE49-F238E27FC236}">
                <a16:creationId xmlns:a16="http://schemas.microsoft.com/office/drawing/2014/main" id="{38E7F3B6-FD1A-574B-AF1F-3190A4FB10AA}"/>
              </a:ext>
            </a:extLst>
          </p:cNvPr>
          <p:cNvSpPr/>
          <p:nvPr/>
        </p:nvSpPr>
        <p:spPr>
          <a:xfrm>
            <a:off x="7716000" y="1539000"/>
            <a:ext cx="1591878" cy="59449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ingress</a:t>
            </a:r>
            <a:r>
              <a:rPr lang="pt-BR" sz="1400" dirty="0"/>
              <a:t>-gateway</a:t>
            </a:r>
          </a:p>
        </p:txBody>
      </p:sp>
      <p:cxnSp>
        <p:nvCxnSpPr>
          <p:cNvPr id="82" name="Conector de Seta Reta 68">
            <a:extLst>
              <a:ext uri="{FF2B5EF4-FFF2-40B4-BE49-F238E27FC236}">
                <a16:creationId xmlns:a16="http://schemas.microsoft.com/office/drawing/2014/main" id="{E1DBF308-BAB7-264E-AFF9-D47A87AD9680}"/>
              </a:ext>
            </a:extLst>
          </p:cNvPr>
          <p:cNvCxnSpPr>
            <a:cxnSpLocks/>
            <a:stCxn id="25" idx="2"/>
            <a:endCxn id="79" idx="0"/>
          </p:cNvCxnSpPr>
          <p:nvPr/>
        </p:nvCxnSpPr>
        <p:spPr>
          <a:xfrm flipH="1">
            <a:off x="8511939" y="1275701"/>
            <a:ext cx="1" cy="26329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Left Arrow 84">
            <a:extLst>
              <a:ext uri="{FF2B5EF4-FFF2-40B4-BE49-F238E27FC236}">
                <a16:creationId xmlns:a16="http://schemas.microsoft.com/office/drawing/2014/main" id="{7D7C85CB-C0DD-B44B-92EF-92F419FBDD19}"/>
              </a:ext>
            </a:extLst>
          </p:cNvPr>
          <p:cNvSpPr/>
          <p:nvPr/>
        </p:nvSpPr>
        <p:spPr>
          <a:xfrm>
            <a:off x="9433852" y="1623617"/>
            <a:ext cx="1035000" cy="533423"/>
          </a:xfrm>
          <a:prstGeom prst="lef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/>
              <a:t>vs/ds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814991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C8738F-DA51-7847-A424-5C60BBDEDBB9}"/>
              </a:ext>
            </a:extLst>
          </p:cNvPr>
          <p:cNvSpPr/>
          <p:nvPr/>
        </p:nvSpPr>
        <p:spPr>
          <a:xfrm>
            <a:off x="831000" y="1854000"/>
            <a:ext cx="7380000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40FC0F0-7FBD-8E49-AE1B-2D146A10E4B6}"/>
              </a:ext>
            </a:extLst>
          </p:cNvPr>
          <p:cNvSpPr/>
          <p:nvPr/>
        </p:nvSpPr>
        <p:spPr>
          <a:xfrm>
            <a:off x="983400" y="2034000"/>
            <a:ext cx="5112600" cy="2925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400" dirty="0" err="1">
                <a:solidFill>
                  <a:schemeClr val="tx1"/>
                </a:solidFill>
              </a:rPr>
              <a:t>mesh</a:t>
            </a:r>
            <a:endParaRPr lang="pt-BR" sz="1400" dirty="0">
              <a:solidFill>
                <a:schemeClr val="tx1"/>
              </a:solidFill>
            </a:endParaRPr>
          </a:p>
        </p:txBody>
      </p:sp>
      <p:pic>
        <p:nvPicPr>
          <p:cNvPr id="6" name="Gráfico 34" descr="Cmd Terminal">
            <a:extLst>
              <a:ext uri="{FF2B5EF4-FFF2-40B4-BE49-F238E27FC236}">
                <a16:creationId xmlns:a16="http://schemas.microsoft.com/office/drawing/2014/main" id="{07F7B025-DCB2-6747-A157-96E28E370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1000" y="2570088"/>
            <a:ext cx="507660" cy="507660"/>
          </a:xfrm>
          <a:prstGeom prst="rect">
            <a:avLst/>
          </a:prstGeom>
        </p:spPr>
      </p:pic>
      <p:sp>
        <p:nvSpPr>
          <p:cNvPr id="7" name="CaixaDeTexto 38">
            <a:extLst>
              <a:ext uri="{FF2B5EF4-FFF2-40B4-BE49-F238E27FC236}">
                <a16:creationId xmlns:a16="http://schemas.microsoft.com/office/drawing/2014/main" id="{6597B688-D457-2A42-9072-876E220D2EAC}"/>
              </a:ext>
            </a:extLst>
          </p:cNvPr>
          <p:cNvSpPr txBox="1"/>
          <p:nvPr/>
        </p:nvSpPr>
        <p:spPr>
          <a:xfrm>
            <a:off x="7000766" y="2536825"/>
            <a:ext cx="1067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 err="1"/>
              <a:t>external</a:t>
            </a:r>
            <a:r>
              <a:rPr lang="pt-BR" sz="1400" dirty="0"/>
              <a:t> API</a:t>
            </a:r>
          </a:p>
          <a:p>
            <a:pPr algn="ctr"/>
            <a:r>
              <a:rPr lang="pt-BR" sz="1400" dirty="0" err="1"/>
              <a:t>Port</a:t>
            </a:r>
            <a:r>
              <a:rPr lang="pt-BR" sz="1400" dirty="0"/>
              <a:t> 8000</a:t>
            </a:r>
          </a:p>
        </p:txBody>
      </p:sp>
      <p:sp>
        <p:nvSpPr>
          <p:cNvPr id="21" name="Retângulo 45">
            <a:extLst>
              <a:ext uri="{FF2B5EF4-FFF2-40B4-BE49-F238E27FC236}">
                <a16:creationId xmlns:a16="http://schemas.microsoft.com/office/drawing/2014/main" id="{52BDF1F6-0D0F-B140-B893-322A42E36377}"/>
              </a:ext>
            </a:extLst>
          </p:cNvPr>
          <p:cNvSpPr/>
          <p:nvPr/>
        </p:nvSpPr>
        <p:spPr>
          <a:xfrm>
            <a:off x="3988198" y="2529000"/>
            <a:ext cx="1591878" cy="59449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egress</a:t>
            </a:r>
            <a:r>
              <a:rPr lang="pt-BR" sz="1400" dirty="0"/>
              <a:t>-gateway</a:t>
            </a:r>
          </a:p>
        </p:txBody>
      </p:sp>
      <p:cxnSp>
        <p:nvCxnSpPr>
          <p:cNvPr id="22" name="Conector de Seta Reta 68">
            <a:extLst>
              <a:ext uri="{FF2B5EF4-FFF2-40B4-BE49-F238E27FC236}">
                <a16:creationId xmlns:a16="http://schemas.microsoft.com/office/drawing/2014/main" id="{F136F225-CA2E-6B4B-B289-E273176B9203}"/>
              </a:ext>
            </a:extLst>
          </p:cNvPr>
          <p:cNvCxnSpPr>
            <a:cxnSpLocks/>
            <a:stCxn id="6" idx="1"/>
            <a:endCxn id="21" idx="3"/>
          </p:cNvCxnSpPr>
          <p:nvPr/>
        </p:nvCxnSpPr>
        <p:spPr>
          <a:xfrm flipH="1">
            <a:off x="5580076" y="2823918"/>
            <a:ext cx="920924" cy="232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56">
            <a:extLst>
              <a:ext uri="{FF2B5EF4-FFF2-40B4-BE49-F238E27FC236}">
                <a16:creationId xmlns:a16="http://schemas.microsoft.com/office/drawing/2014/main" id="{47E6DA57-75CF-BD40-A6D9-D7131FACB456}"/>
              </a:ext>
            </a:extLst>
          </p:cNvPr>
          <p:cNvSpPr/>
          <p:nvPr/>
        </p:nvSpPr>
        <p:spPr>
          <a:xfrm>
            <a:off x="1231160" y="2461057"/>
            <a:ext cx="1591878" cy="20029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28" name="Retângulo 43">
            <a:extLst>
              <a:ext uri="{FF2B5EF4-FFF2-40B4-BE49-F238E27FC236}">
                <a16:creationId xmlns:a16="http://schemas.microsoft.com/office/drawing/2014/main" id="{895FB3E0-7106-DA41-88C1-7D0AF8FDBD9D}"/>
              </a:ext>
            </a:extLst>
          </p:cNvPr>
          <p:cNvSpPr/>
          <p:nvPr/>
        </p:nvSpPr>
        <p:spPr>
          <a:xfrm>
            <a:off x="1334356" y="2572417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istio</a:t>
            </a:r>
            <a:r>
              <a:rPr lang="pt-BR" sz="1400" dirty="0"/>
              <a:t>-proxy</a:t>
            </a:r>
          </a:p>
        </p:txBody>
      </p:sp>
      <p:sp>
        <p:nvSpPr>
          <p:cNvPr id="29" name="Retângulo 51">
            <a:extLst>
              <a:ext uri="{FF2B5EF4-FFF2-40B4-BE49-F238E27FC236}">
                <a16:creationId xmlns:a16="http://schemas.microsoft.com/office/drawing/2014/main" id="{F6F7C565-4FD9-814A-803A-768F770820AF}"/>
              </a:ext>
            </a:extLst>
          </p:cNvPr>
          <p:cNvSpPr/>
          <p:nvPr/>
        </p:nvSpPr>
        <p:spPr>
          <a:xfrm>
            <a:off x="1334356" y="3488592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app</a:t>
            </a:r>
            <a:r>
              <a:rPr lang="pt-BR" sz="1400" dirty="0"/>
              <a:t>=</a:t>
            </a:r>
            <a:r>
              <a:rPr lang="pt-BR" sz="1400" dirty="0" err="1"/>
              <a:t>sleep</a:t>
            </a:r>
            <a:endParaRPr lang="pt-BR" sz="1400" dirty="0"/>
          </a:p>
        </p:txBody>
      </p:sp>
      <p:sp>
        <p:nvSpPr>
          <p:cNvPr id="30" name="CaixaDeTexto 58">
            <a:extLst>
              <a:ext uri="{FF2B5EF4-FFF2-40B4-BE49-F238E27FC236}">
                <a16:creationId xmlns:a16="http://schemas.microsoft.com/office/drawing/2014/main" id="{C05ECDD5-205B-704F-AD4F-378D0A57E090}"/>
              </a:ext>
            </a:extLst>
          </p:cNvPr>
          <p:cNvSpPr txBox="1"/>
          <p:nvPr/>
        </p:nvSpPr>
        <p:spPr>
          <a:xfrm>
            <a:off x="1660680" y="4088160"/>
            <a:ext cx="586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/>
              <a:t>client</a:t>
            </a:r>
            <a:endParaRPr lang="pt-BR" sz="1400" dirty="0"/>
          </a:p>
        </p:txBody>
      </p:sp>
      <p:cxnSp>
        <p:nvCxnSpPr>
          <p:cNvPr id="31" name="Conector de Seta Reta 80">
            <a:extLst>
              <a:ext uri="{FF2B5EF4-FFF2-40B4-BE49-F238E27FC236}">
                <a16:creationId xmlns:a16="http://schemas.microsoft.com/office/drawing/2014/main" id="{834EB326-EF28-AE41-A4D5-18D103022A1D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2011197" y="3080077"/>
            <a:ext cx="0" cy="40851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E540684-928E-FB42-8DA4-514946C7A619}"/>
              </a:ext>
            </a:extLst>
          </p:cNvPr>
          <p:cNvSpPr txBox="1"/>
          <p:nvPr/>
        </p:nvSpPr>
        <p:spPr>
          <a:xfrm>
            <a:off x="4426699" y="2221223"/>
            <a:ext cx="714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 err="1"/>
              <a:t>Port</a:t>
            </a:r>
            <a:r>
              <a:rPr lang="pt-BR" sz="1400" dirty="0"/>
              <a:t> 80</a:t>
            </a:r>
          </a:p>
        </p:txBody>
      </p:sp>
      <p:cxnSp>
        <p:nvCxnSpPr>
          <p:cNvPr id="14" name="Conector de Seta Reta 68">
            <a:extLst>
              <a:ext uri="{FF2B5EF4-FFF2-40B4-BE49-F238E27FC236}">
                <a16:creationId xmlns:a16="http://schemas.microsoft.com/office/drawing/2014/main" id="{9CECD76A-FD86-2E49-B76B-E7A2015A0D1B}"/>
              </a:ext>
            </a:extLst>
          </p:cNvPr>
          <p:cNvCxnSpPr>
            <a:cxnSpLocks/>
            <a:stCxn id="21" idx="1"/>
            <a:endCxn id="28" idx="3"/>
          </p:cNvCxnSpPr>
          <p:nvPr/>
        </p:nvCxnSpPr>
        <p:spPr>
          <a:xfrm flipH="1">
            <a:off x="2688037" y="2826247"/>
            <a:ext cx="1300161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DD1C9D4-4285-FC4C-BFEA-D0CEC4C9690F}"/>
              </a:ext>
            </a:extLst>
          </p:cNvPr>
          <p:cNvSpPr txBox="1"/>
          <p:nvPr/>
        </p:nvSpPr>
        <p:spPr>
          <a:xfrm>
            <a:off x="1043111" y="4540854"/>
            <a:ext cx="1755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/>
              <a:t>http</a:t>
            </a:r>
            <a:r>
              <a:rPr lang="pt-BR" sz="1400" dirty="0"/>
              <a:t>://</a:t>
            </a:r>
            <a:r>
              <a:rPr lang="pt-BR" sz="1400" dirty="0" err="1"/>
              <a:t>credit.financial</a:t>
            </a:r>
            <a:endParaRPr lang="pt-BR" sz="14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17AE9FA-76D3-5F45-A37D-85357274738B}"/>
              </a:ext>
            </a:extLst>
          </p:cNvPr>
          <p:cNvSpPr/>
          <p:nvPr/>
        </p:nvSpPr>
        <p:spPr>
          <a:xfrm>
            <a:off x="3351502" y="3202941"/>
            <a:ext cx="12656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 err="1"/>
              <a:t>credit.financial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220348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6E35556-4B3F-B948-A2E3-EB8FC5A6A9C6}"/>
              </a:ext>
            </a:extLst>
          </p:cNvPr>
          <p:cNvSpPr/>
          <p:nvPr/>
        </p:nvSpPr>
        <p:spPr>
          <a:xfrm>
            <a:off x="2400300" y="2411184"/>
            <a:ext cx="8460581" cy="3000375"/>
          </a:xfrm>
          <a:prstGeom prst="roundRect">
            <a:avLst>
              <a:gd name="adj" fmla="val 6191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F0AC1F-4229-B64C-A6FD-A0AF4C23B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BBC50E9-A919-0649-A526-432B733DE109}"/>
              </a:ext>
            </a:extLst>
          </p:cNvPr>
          <p:cNvSpPr/>
          <p:nvPr/>
        </p:nvSpPr>
        <p:spPr>
          <a:xfrm>
            <a:off x="4209369" y="3614737"/>
            <a:ext cx="1219200" cy="118654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accent5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558761B-F706-D746-B870-F5F3439012EA}"/>
              </a:ext>
            </a:extLst>
          </p:cNvPr>
          <p:cNvSpPr/>
          <p:nvPr/>
        </p:nvSpPr>
        <p:spPr>
          <a:xfrm>
            <a:off x="9141958" y="3614735"/>
            <a:ext cx="1219200" cy="118654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accent5"/>
              </a:solidFill>
            </a:endParaRPr>
          </a:p>
        </p:txBody>
      </p:sp>
      <p:cxnSp>
        <p:nvCxnSpPr>
          <p:cNvPr id="5" name="Elbow Connector 7">
            <a:extLst>
              <a:ext uri="{FF2B5EF4-FFF2-40B4-BE49-F238E27FC236}">
                <a16:creationId xmlns:a16="http://schemas.microsoft.com/office/drawing/2014/main" id="{CB94FC27-0CCF-DC45-A1D0-A6DA7353BCFD}"/>
              </a:ext>
            </a:extLst>
          </p:cNvPr>
          <p:cNvCxnSpPr>
            <a:cxnSpLocks/>
            <a:stCxn id="3" idx="6"/>
            <a:endCxn id="4" idx="2"/>
          </p:cNvCxnSpPr>
          <p:nvPr/>
        </p:nvCxnSpPr>
        <p:spPr>
          <a:xfrm flipV="1">
            <a:off x="5428569" y="4208007"/>
            <a:ext cx="3713389" cy="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CBC2554-B763-A048-80E2-573AC77E9312}"/>
              </a:ext>
            </a:extLst>
          </p:cNvPr>
          <p:cNvSpPr txBox="1"/>
          <p:nvPr/>
        </p:nvSpPr>
        <p:spPr>
          <a:xfrm>
            <a:off x="4265035" y="4023342"/>
            <a:ext cx="1107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5"/>
                </a:solidFill>
              </a:rPr>
              <a:t>front-</a:t>
            </a:r>
            <a:r>
              <a:rPr lang="pt-BR" dirty="0" err="1">
                <a:solidFill>
                  <a:schemeClr val="accent5"/>
                </a:solidFill>
              </a:rPr>
              <a:t>end</a:t>
            </a:r>
            <a:endParaRPr lang="pt-BR" dirty="0">
              <a:solidFill>
                <a:schemeClr val="accent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3B490B-C3FD-7E41-9375-E3A2CFE6D659}"/>
              </a:ext>
            </a:extLst>
          </p:cNvPr>
          <p:cNvSpPr txBox="1"/>
          <p:nvPr/>
        </p:nvSpPr>
        <p:spPr>
          <a:xfrm>
            <a:off x="9266200" y="4023340"/>
            <a:ext cx="970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accent5"/>
                </a:solidFill>
              </a:rPr>
              <a:t>backend</a:t>
            </a:r>
            <a:endParaRPr lang="pt-BR" dirty="0">
              <a:solidFill>
                <a:schemeClr val="accent5"/>
              </a:solidFill>
            </a:endParaRPr>
          </a:p>
        </p:txBody>
      </p:sp>
      <p:cxnSp>
        <p:nvCxnSpPr>
          <p:cNvPr id="13" name="Elbow Connector 7">
            <a:extLst>
              <a:ext uri="{FF2B5EF4-FFF2-40B4-BE49-F238E27FC236}">
                <a16:creationId xmlns:a16="http://schemas.microsoft.com/office/drawing/2014/main" id="{94D351AD-4F8F-694F-ABE0-CE97DCA1F170}"/>
              </a:ext>
            </a:extLst>
          </p:cNvPr>
          <p:cNvCxnSpPr>
            <a:cxnSpLocks/>
            <a:stCxn id="3" idx="0"/>
            <a:endCxn id="3" idx="2"/>
          </p:cNvCxnSpPr>
          <p:nvPr/>
        </p:nvCxnSpPr>
        <p:spPr>
          <a:xfrm rot="16200000" flipH="1" flipV="1">
            <a:off x="4217533" y="3606573"/>
            <a:ext cx="593272" cy="609600"/>
          </a:xfrm>
          <a:prstGeom prst="curvedConnector4">
            <a:avLst>
              <a:gd name="adj1" fmla="val -38532"/>
              <a:gd name="adj2" fmla="val 1375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Alarm clock">
            <a:extLst>
              <a:ext uri="{FF2B5EF4-FFF2-40B4-BE49-F238E27FC236}">
                <a16:creationId xmlns:a16="http://schemas.microsoft.com/office/drawing/2014/main" id="{DACF1787-D747-DF41-AC93-12B8F0E44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9491" y="2671767"/>
            <a:ext cx="593274" cy="59327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A6F2626-4026-8747-BD38-A91BB00FBAF9}"/>
              </a:ext>
            </a:extLst>
          </p:cNvPr>
          <p:cNvSpPr txBox="1"/>
          <p:nvPr/>
        </p:nvSpPr>
        <p:spPr>
          <a:xfrm>
            <a:off x="3479901" y="2645239"/>
            <a:ext cx="240046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2"/>
                </a:solidFill>
              </a:rPr>
              <a:t>SCHED_CALL_INTERVAL</a:t>
            </a:r>
          </a:p>
          <a:p>
            <a:r>
              <a:rPr lang="pt-BR" dirty="0">
                <a:solidFill>
                  <a:schemeClr val="accent2"/>
                </a:solidFill>
              </a:rPr>
              <a:t>SCHED_CALL_URL_LST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58F698-612E-424D-92D5-E63353CE44A9}"/>
              </a:ext>
            </a:extLst>
          </p:cNvPr>
          <p:cNvSpPr txBox="1"/>
          <p:nvPr/>
        </p:nvSpPr>
        <p:spPr>
          <a:xfrm>
            <a:off x="6520115" y="437838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SPLIT_CALL_URL_LST</a:t>
            </a:r>
          </a:p>
        </p:txBody>
      </p:sp>
      <p:pic>
        <p:nvPicPr>
          <p:cNvPr id="29" name="Graphic 28" descr="Branching diagram">
            <a:extLst>
              <a:ext uri="{FF2B5EF4-FFF2-40B4-BE49-F238E27FC236}">
                <a16:creationId xmlns:a16="http://schemas.microsoft.com/office/drawing/2014/main" id="{7B5ECAAE-EF38-4A46-9F62-26D07270BA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5880366" y="4236061"/>
            <a:ext cx="653978" cy="65397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84E236C-A6BD-8E4D-83D4-DEF952305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676" y="5697082"/>
            <a:ext cx="9550400" cy="30226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740E8A6-CBC9-4348-A27F-0A1A315518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457" y="5438087"/>
            <a:ext cx="84836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10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CEEF39B4-973E-714A-938D-0C630702210E}"/>
              </a:ext>
            </a:extLst>
          </p:cNvPr>
          <p:cNvSpPr/>
          <p:nvPr/>
        </p:nvSpPr>
        <p:spPr>
          <a:xfrm>
            <a:off x="2804641" y="1971013"/>
            <a:ext cx="7904208" cy="4367335"/>
          </a:xfrm>
          <a:prstGeom prst="roundRect">
            <a:avLst>
              <a:gd name="adj" fmla="val 4836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400" dirty="0"/>
              <a:t>cluster</a:t>
            </a: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5BC1AA25-A369-3047-A7E3-139B666A8784}"/>
              </a:ext>
            </a:extLst>
          </p:cNvPr>
          <p:cNvSpPr/>
          <p:nvPr/>
        </p:nvSpPr>
        <p:spPr>
          <a:xfrm>
            <a:off x="5322964" y="2380283"/>
            <a:ext cx="5204072" cy="3798297"/>
          </a:xfrm>
          <a:prstGeom prst="roundRect">
            <a:avLst>
              <a:gd name="adj" fmla="val 5160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400" dirty="0" err="1"/>
              <a:t>your-namespace</a:t>
            </a:r>
            <a:endParaRPr lang="pt-BR" sz="1400" dirty="0"/>
          </a:p>
        </p:txBody>
      </p:sp>
      <p:sp>
        <p:nvSpPr>
          <p:cNvPr id="89" name="Title 88">
            <a:extLst>
              <a:ext uri="{FF2B5EF4-FFF2-40B4-BE49-F238E27FC236}">
                <a16:creationId xmlns:a16="http://schemas.microsoft.com/office/drawing/2014/main" id="{8D56867C-F711-7C47-94E8-E9B3ADEF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Traffic management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E1E3FBD-6B89-0848-B61A-4C3449A0B389}"/>
              </a:ext>
            </a:extLst>
          </p:cNvPr>
          <p:cNvSpPr/>
          <p:nvPr/>
        </p:nvSpPr>
        <p:spPr>
          <a:xfrm>
            <a:off x="6338993" y="3489596"/>
            <a:ext cx="1048157" cy="4768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my-service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CC51032-A0CC-9046-A432-BDBD7E0BE99F}"/>
              </a:ext>
            </a:extLst>
          </p:cNvPr>
          <p:cNvSpPr/>
          <p:nvPr/>
        </p:nvSpPr>
        <p:spPr>
          <a:xfrm>
            <a:off x="7899715" y="2592372"/>
            <a:ext cx="1048157" cy="1417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/>
              <a:t>my-pod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15AC3CD-38C4-9248-BC8C-A4E949A2FEBA}"/>
              </a:ext>
            </a:extLst>
          </p:cNvPr>
          <p:cNvSpPr/>
          <p:nvPr/>
        </p:nvSpPr>
        <p:spPr>
          <a:xfrm>
            <a:off x="3327414" y="4738850"/>
            <a:ext cx="1461266" cy="464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istio-egressgateway</a:t>
            </a:r>
            <a:endParaRPr lang="en-US" sz="1400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C628BC7F-CA62-0643-86AE-8D5C94579323}"/>
              </a:ext>
            </a:extLst>
          </p:cNvPr>
          <p:cNvSpPr txBox="1"/>
          <p:nvPr/>
        </p:nvSpPr>
        <p:spPr>
          <a:xfrm>
            <a:off x="1664964" y="4811434"/>
            <a:ext cx="708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400" dirty="0"/>
              <a:t>Service</a:t>
            </a:r>
          </a:p>
        </p:txBody>
      </p:sp>
      <p:sp>
        <p:nvSpPr>
          <p:cNvPr id="4" name="Rounded Rectangle 111">
            <a:extLst>
              <a:ext uri="{FF2B5EF4-FFF2-40B4-BE49-F238E27FC236}">
                <a16:creationId xmlns:a16="http://schemas.microsoft.com/office/drawing/2014/main" id="{93A01A27-E0E9-44C1-80EC-43191C5B21BF}"/>
              </a:ext>
            </a:extLst>
          </p:cNvPr>
          <p:cNvSpPr/>
          <p:nvPr/>
        </p:nvSpPr>
        <p:spPr>
          <a:xfrm>
            <a:off x="3005433" y="2380283"/>
            <a:ext cx="2105231" cy="3798297"/>
          </a:xfrm>
          <a:prstGeom prst="roundRect">
            <a:avLst>
              <a:gd name="adj" fmla="val 8287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400" dirty="0" err="1"/>
              <a:t>istio</a:t>
            </a:r>
            <a:r>
              <a:rPr lang="pt-BR" sz="1400" dirty="0"/>
              <a:t>-system</a:t>
            </a:r>
          </a:p>
        </p:txBody>
      </p:sp>
      <p:sp>
        <p:nvSpPr>
          <p:cNvPr id="7" name="Rectangle 72">
            <a:extLst>
              <a:ext uri="{FF2B5EF4-FFF2-40B4-BE49-F238E27FC236}">
                <a16:creationId xmlns:a16="http://schemas.microsoft.com/office/drawing/2014/main" id="{A62E70F6-9531-4F40-AE56-E09A384CFAC0}"/>
              </a:ext>
            </a:extLst>
          </p:cNvPr>
          <p:cNvSpPr/>
          <p:nvPr/>
        </p:nvSpPr>
        <p:spPr>
          <a:xfrm>
            <a:off x="3327415" y="3496078"/>
            <a:ext cx="1461266" cy="464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istio-ingressgateway</a:t>
            </a:r>
            <a:endParaRPr lang="en-US" sz="1400" dirty="0"/>
          </a:p>
        </p:txBody>
      </p:sp>
      <p:sp>
        <p:nvSpPr>
          <p:cNvPr id="98" name="TextBox 122">
            <a:extLst>
              <a:ext uri="{FF2B5EF4-FFF2-40B4-BE49-F238E27FC236}">
                <a16:creationId xmlns:a16="http://schemas.microsoft.com/office/drawing/2014/main" id="{1264CDE3-C07B-4B4D-8B92-8B79C66A9283}"/>
              </a:ext>
            </a:extLst>
          </p:cNvPr>
          <p:cNvSpPr txBox="1"/>
          <p:nvPr/>
        </p:nvSpPr>
        <p:spPr>
          <a:xfrm>
            <a:off x="3775102" y="3139964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/>
              <a:t>PODs</a:t>
            </a:r>
            <a:endParaRPr lang="pt-BR" sz="1400" dirty="0"/>
          </a:p>
        </p:txBody>
      </p:sp>
      <p:sp>
        <p:nvSpPr>
          <p:cNvPr id="99" name="Rectangle 124">
            <a:extLst>
              <a:ext uri="{FF2B5EF4-FFF2-40B4-BE49-F238E27FC236}">
                <a16:creationId xmlns:a16="http://schemas.microsoft.com/office/drawing/2014/main" id="{ED8BDA28-ECEA-440D-A2B1-79B3AA0B34AC}"/>
              </a:ext>
            </a:extLst>
          </p:cNvPr>
          <p:cNvSpPr/>
          <p:nvPr/>
        </p:nvSpPr>
        <p:spPr>
          <a:xfrm>
            <a:off x="3327414" y="4131863"/>
            <a:ext cx="1461267" cy="4647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istio-ingressgateway</a:t>
            </a:r>
            <a:endParaRPr lang="en-US" sz="1400" dirty="0"/>
          </a:p>
        </p:txBody>
      </p:sp>
      <p:cxnSp>
        <p:nvCxnSpPr>
          <p:cNvPr id="120" name="Elbow Connector 17">
            <a:extLst>
              <a:ext uri="{FF2B5EF4-FFF2-40B4-BE49-F238E27FC236}">
                <a16:creationId xmlns:a16="http://schemas.microsoft.com/office/drawing/2014/main" id="{D0DDBF2D-FA6F-45B7-9D26-8F71E5DEF09F}"/>
              </a:ext>
            </a:extLst>
          </p:cNvPr>
          <p:cNvCxnSpPr>
            <a:cxnSpLocks/>
            <a:stCxn id="99" idx="0"/>
            <a:endCxn id="7" idx="2"/>
          </p:cNvCxnSpPr>
          <p:nvPr/>
        </p:nvCxnSpPr>
        <p:spPr>
          <a:xfrm flipV="1">
            <a:off x="4058048" y="3960801"/>
            <a:ext cx="0" cy="1710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7">
            <a:extLst>
              <a:ext uri="{FF2B5EF4-FFF2-40B4-BE49-F238E27FC236}">
                <a16:creationId xmlns:a16="http://schemas.microsoft.com/office/drawing/2014/main" id="{9E28582B-0A59-4C99-A835-1755F33E8DE9}"/>
              </a:ext>
            </a:extLst>
          </p:cNvPr>
          <p:cNvCxnSpPr>
            <a:cxnSpLocks/>
            <a:stCxn id="121" idx="3"/>
            <a:endCxn id="99" idx="1"/>
          </p:cNvCxnSpPr>
          <p:nvPr/>
        </p:nvCxnSpPr>
        <p:spPr>
          <a:xfrm flipV="1">
            <a:off x="2373876" y="4364225"/>
            <a:ext cx="953538" cy="48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51">
            <a:extLst>
              <a:ext uri="{FF2B5EF4-FFF2-40B4-BE49-F238E27FC236}">
                <a16:creationId xmlns:a16="http://schemas.microsoft.com/office/drawing/2014/main" id="{5E10CAFB-05A0-4DA0-9A2B-8C8EF6CB8D27}"/>
              </a:ext>
            </a:extLst>
          </p:cNvPr>
          <p:cNvSpPr txBox="1"/>
          <p:nvPr/>
        </p:nvSpPr>
        <p:spPr>
          <a:xfrm>
            <a:off x="2016086" y="4215214"/>
            <a:ext cx="357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400" dirty="0"/>
              <a:t>LB</a:t>
            </a:r>
          </a:p>
        </p:txBody>
      </p:sp>
      <p:sp>
        <p:nvSpPr>
          <p:cNvPr id="142" name="Rectangle 124">
            <a:extLst>
              <a:ext uri="{FF2B5EF4-FFF2-40B4-BE49-F238E27FC236}">
                <a16:creationId xmlns:a16="http://schemas.microsoft.com/office/drawing/2014/main" id="{7354EFD0-49A8-47CC-BE29-F7DE9DB97ECC}"/>
              </a:ext>
            </a:extLst>
          </p:cNvPr>
          <p:cNvSpPr/>
          <p:nvPr/>
        </p:nvSpPr>
        <p:spPr>
          <a:xfrm>
            <a:off x="3327415" y="5374118"/>
            <a:ext cx="1461267" cy="4647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istio-egressgateway</a:t>
            </a:r>
            <a:endParaRPr lang="en-US" sz="1400" dirty="0"/>
          </a:p>
        </p:txBody>
      </p:sp>
      <p:cxnSp>
        <p:nvCxnSpPr>
          <p:cNvPr id="150" name="Elbow Connector 17">
            <a:extLst>
              <a:ext uri="{FF2B5EF4-FFF2-40B4-BE49-F238E27FC236}">
                <a16:creationId xmlns:a16="http://schemas.microsoft.com/office/drawing/2014/main" id="{6E922813-1538-4217-AD92-589C0E7BD447}"/>
              </a:ext>
            </a:extLst>
          </p:cNvPr>
          <p:cNvCxnSpPr>
            <a:cxnSpLocks/>
            <a:stCxn id="142" idx="0"/>
            <a:endCxn id="131" idx="2"/>
          </p:cNvCxnSpPr>
          <p:nvPr/>
        </p:nvCxnSpPr>
        <p:spPr>
          <a:xfrm flipH="1" flipV="1">
            <a:off x="4058047" y="5203573"/>
            <a:ext cx="2" cy="1705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Elbow Connector 17">
            <a:extLst>
              <a:ext uri="{FF2B5EF4-FFF2-40B4-BE49-F238E27FC236}">
                <a16:creationId xmlns:a16="http://schemas.microsoft.com/office/drawing/2014/main" id="{9B49FD7B-F65E-48B8-A11E-61ED7F96913B}"/>
              </a:ext>
            </a:extLst>
          </p:cNvPr>
          <p:cNvCxnSpPr>
            <a:cxnSpLocks/>
            <a:stCxn id="25" idx="2"/>
            <a:endCxn id="142" idx="3"/>
          </p:cNvCxnSpPr>
          <p:nvPr/>
        </p:nvCxnSpPr>
        <p:spPr>
          <a:xfrm rot="5400000">
            <a:off x="5745430" y="2925327"/>
            <a:ext cx="1724405" cy="3637900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124">
            <a:extLst>
              <a:ext uri="{FF2B5EF4-FFF2-40B4-BE49-F238E27FC236}">
                <a16:creationId xmlns:a16="http://schemas.microsoft.com/office/drawing/2014/main" id="{88FF874D-090F-4584-95A8-792F8A9A5384}"/>
              </a:ext>
            </a:extLst>
          </p:cNvPr>
          <p:cNvSpPr/>
          <p:nvPr/>
        </p:nvSpPr>
        <p:spPr>
          <a:xfrm>
            <a:off x="7977237" y="3581373"/>
            <a:ext cx="898689" cy="3007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envoy</a:t>
            </a:r>
          </a:p>
        </p:txBody>
      </p:sp>
      <p:sp>
        <p:nvSpPr>
          <p:cNvPr id="32" name="Rectangle 72">
            <a:extLst>
              <a:ext uri="{FF2B5EF4-FFF2-40B4-BE49-F238E27FC236}">
                <a16:creationId xmlns:a16="http://schemas.microsoft.com/office/drawing/2014/main" id="{26FB0609-1CC1-4693-B1CB-01769F8EE517}"/>
              </a:ext>
            </a:extLst>
          </p:cNvPr>
          <p:cNvSpPr/>
          <p:nvPr/>
        </p:nvSpPr>
        <p:spPr>
          <a:xfrm>
            <a:off x="838200" y="5839215"/>
            <a:ext cx="783380" cy="2682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pod</a:t>
            </a:r>
          </a:p>
        </p:txBody>
      </p:sp>
      <p:sp>
        <p:nvSpPr>
          <p:cNvPr id="33" name="Rectangle 124">
            <a:extLst>
              <a:ext uri="{FF2B5EF4-FFF2-40B4-BE49-F238E27FC236}">
                <a16:creationId xmlns:a16="http://schemas.microsoft.com/office/drawing/2014/main" id="{00644DEC-EB37-4A73-B0A8-698729B46536}"/>
              </a:ext>
            </a:extLst>
          </p:cNvPr>
          <p:cNvSpPr/>
          <p:nvPr/>
        </p:nvSpPr>
        <p:spPr>
          <a:xfrm>
            <a:off x="838200" y="6153510"/>
            <a:ext cx="783380" cy="2682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service</a:t>
            </a:r>
          </a:p>
        </p:txBody>
      </p:sp>
      <p:cxnSp>
        <p:nvCxnSpPr>
          <p:cNvPr id="104" name="Elbow Connector 17">
            <a:extLst>
              <a:ext uri="{FF2B5EF4-FFF2-40B4-BE49-F238E27FC236}">
                <a16:creationId xmlns:a16="http://schemas.microsoft.com/office/drawing/2014/main" id="{E953AEEC-F3B1-9443-BA09-19A029A401C2}"/>
              </a:ext>
            </a:extLst>
          </p:cNvPr>
          <p:cNvCxnSpPr>
            <a:cxnSpLocks/>
            <a:stCxn id="125" idx="3"/>
            <a:endCxn id="25" idx="1"/>
          </p:cNvCxnSpPr>
          <p:nvPr/>
        </p:nvCxnSpPr>
        <p:spPr>
          <a:xfrm>
            <a:off x="7387150" y="3728026"/>
            <a:ext cx="590087" cy="36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Elbow Connector 17">
            <a:extLst>
              <a:ext uri="{FF2B5EF4-FFF2-40B4-BE49-F238E27FC236}">
                <a16:creationId xmlns:a16="http://schemas.microsoft.com/office/drawing/2014/main" id="{26A6332C-3E6C-9948-B7C3-66A68A6206AE}"/>
              </a:ext>
            </a:extLst>
          </p:cNvPr>
          <p:cNvCxnSpPr>
            <a:cxnSpLocks/>
            <a:stCxn id="131" idx="1"/>
            <a:endCxn id="152" idx="3"/>
          </p:cNvCxnSpPr>
          <p:nvPr/>
        </p:nvCxnSpPr>
        <p:spPr>
          <a:xfrm flipH="1" flipV="1">
            <a:off x="2373876" y="4965323"/>
            <a:ext cx="953538" cy="58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17">
            <a:extLst>
              <a:ext uri="{FF2B5EF4-FFF2-40B4-BE49-F238E27FC236}">
                <a16:creationId xmlns:a16="http://schemas.microsoft.com/office/drawing/2014/main" id="{042CB748-7930-0844-96C5-E8840F703ADC}"/>
              </a:ext>
            </a:extLst>
          </p:cNvPr>
          <p:cNvCxnSpPr>
            <a:cxnSpLocks/>
            <a:stCxn id="7" idx="3"/>
            <a:endCxn id="125" idx="1"/>
          </p:cNvCxnSpPr>
          <p:nvPr/>
        </p:nvCxnSpPr>
        <p:spPr>
          <a:xfrm flipV="1">
            <a:off x="4788681" y="3728026"/>
            <a:ext cx="1550312" cy="4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124">
            <a:extLst>
              <a:ext uri="{FF2B5EF4-FFF2-40B4-BE49-F238E27FC236}">
                <a16:creationId xmlns:a16="http://schemas.microsoft.com/office/drawing/2014/main" id="{A3C2BA88-2658-4489-ADC5-B873D9715EB2}"/>
              </a:ext>
            </a:extLst>
          </p:cNvPr>
          <p:cNvSpPr/>
          <p:nvPr/>
        </p:nvSpPr>
        <p:spPr>
          <a:xfrm>
            <a:off x="7977237" y="2931740"/>
            <a:ext cx="898689" cy="4052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my-container</a:t>
            </a:r>
          </a:p>
        </p:txBody>
      </p:sp>
      <p:cxnSp>
        <p:nvCxnSpPr>
          <p:cNvPr id="69" name="Elbow Connector 17">
            <a:extLst>
              <a:ext uri="{FF2B5EF4-FFF2-40B4-BE49-F238E27FC236}">
                <a16:creationId xmlns:a16="http://schemas.microsoft.com/office/drawing/2014/main" id="{275EA91F-F666-4BF4-9F63-68B1C27D331A}"/>
              </a:ext>
            </a:extLst>
          </p:cNvPr>
          <p:cNvCxnSpPr>
            <a:cxnSpLocks/>
            <a:stCxn id="25" idx="0"/>
            <a:endCxn id="36" idx="2"/>
          </p:cNvCxnSpPr>
          <p:nvPr/>
        </p:nvCxnSpPr>
        <p:spPr>
          <a:xfrm flipV="1">
            <a:off x="8426582" y="3336969"/>
            <a:ext cx="0" cy="244404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124">
            <a:extLst>
              <a:ext uri="{FF2B5EF4-FFF2-40B4-BE49-F238E27FC236}">
                <a16:creationId xmlns:a16="http://schemas.microsoft.com/office/drawing/2014/main" id="{AE5D0089-CD61-4B81-8D99-5436FEDB2B0B}"/>
              </a:ext>
            </a:extLst>
          </p:cNvPr>
          <p:cNvSpPr/>
          <p:nvPr/>
        </p:nvSpPr>
        <p:spPr>
          <a:xfrm>
            <a:off x="838200" y="6461914"/>
            <a:ext cx="783380" cy="2682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container</a:t>
            </a:r>
          </a:p>
        </p:txBody>
      </p:sp>
      <p:sp>
        <p:nvSpPr>
          <p:cNvPr id="77" name="Rectangle 126">
            <a:extLst>
              <a:ext uri="{FF2B5EF4-FFF2-40B4-BE49-F238E27FC236}">
                <a16:creationId xmlns:a16="http://schemas.microsoft.com/office/drawing/2014/main" id="{56D172F3-A34F-464E-8A1F-9909DB94FC9D}"/>
              </a:ext>
            </a:extLst>
          </p:cNvPr>
          <p:cNvSpPr/>
          <p:nvPr/>
        </p:nvSpPr>
        <p:spPr>
          <a:xfrm>
            <a:off x="9261005" y="2592372"/>
            <a:ext cx="1048157" cy="1417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/>
              <a:t>my-pod2</a:t>
            </a:r>
          </a:p>
        </p:txBody>
      </p:sp>
      <p:sp>
        <p:nvSpPr>
          <p:cNvPr id="78" name="Rectangle 124">
            <a:extLst>
              <a:ext uri="{FF2B5EF4-FFF2-40B4-BE49-F238E27FC236}">
                <a16:creationId xmlns:a16="http://schemas.microsoft.com/office/drawing/2014/main" id="{CF9E1A38-3AF8-468D-BAE7-1CF4E8C66B58}"/>
              </a:ext>
            </a:extLst>
          </p:cNvPr>
          <p:cNvSpPr/>
          <p:nvPr/>
        </p:nvSpPr>
        <p:spPr>
          <a:xfrm>
            <a:off x="9338527" y="3581373"/>
            <a:ext cx="898689" cy="3007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envoy</a:t>
            </a:r>
          </a:p>
        </p:txBody>
      </p:sp>
      <p:sp>
        <p:nvSpPr>
          <p:cNvPr id="79" name="Rectangle 124">
            <a:extLst>
              <a:ext uri="{FF2B5EF4-FFF2-40B4-BE49-F238E27FC236}">
                <a16:creationId xmlns:a16="http://schemas.microsoft.com/office/drawing/2014/main" id="{6C0674B6-2772-4233-B6DE-1A921219A31A}"/>
              </a:ext>
            </a:extLst>
          </p:cNvPr>
          <p:cNvSpPr/>
          <p:nvPr/>
        </p:nvSpPr>
        <p:spPr>
          <a:xfrm>
            <a:off x="9338527" y="2931740"/>
            <a:ext cx="898689" cy="4052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my-container</a:t>
            </a:r>
          </a:p>
        </p:txBody>
      </p:sp>
      <p:cxnSp>
        <p:nvCxnSpPr>
          <p:cNvPr id="80" name="Elbow Connector 17">
            <a:extLst>
              <a:ext uri="{FF2B5EF4-FFF2-40B4-BE49-F238E27FC236}">
                <a16:creationId xmlns:a16="http://schemas.microsoft.com/office/drawing/2014/main" id="{1B1CA035-891E-4CFB-A79C-28AA212D7FAE}"/>
              </a:ext>
            </a:extLst>
          </p:cNvPr>
          <p:cNvCxnSpPr>
            <a:cxnSpLocks/>
            <a:stCxn id="78" idx="0"/>
            <a:endCxn id="79" idx="2"/>
          </p:cNvCxnSpPr>
          <p:nvPr/>
        </p:nvCxnSpPr>
        <p:spPr>
          <a:xfrm flipV="1">
            <a:off x="9787872" y="3336969"/>
            <a:ext cx="0" cy="244404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17">
            <a:extLst>
              <a:ext uri="{FF2B5EF4-FFF2-40B4-BE49-F238E27FC236}">
                <a16:creationId xmlns:a16="http://schemas.microsoft.com/office/drawing/2014/main" id="{7206E282-0E06-4CA4-9E43-223A800C59B1}"/>
              </a:ext>
            </a:extLst>
          </p:cNvPr>
          <p:cNvCxnSpPr>
            <a:cxnSpLocks/>
            <a:stCxn id="25" idx="3"/>
            <a:endCxn id="78" idx="1"/>
          </p:cNvCxnSpPr>
          <p:nvPr/>
        </p:nvCxnSpPr>
        <p:spPr>
          <a:xfrm>
            <a:off x="8875926" y="3731724"/>
            <a:ext cx="462601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50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CEEF39B4-973E-714A-938D-0C630702210E}"/>
              </a:ext>
            </a:extLst>
          </p:cNvPr>
          <p:cNvSpPr/>
          <p:nvPr/>
        </p:nvSpPr>
        <p:spPr>
          <a:xfrm>
            <a:off x="2502981" y="1782476"/>
            <a:ext cx="7381973" cy="4486349"/>
          </a:xfrm>
          <a:prstGeom prst="roundRect">
            <a:avLst>
              <a:gd name="adj" fmla="val 4836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200" dirty="0"/>
              <a:t>cluster</a:t>
            </a:r>
          </a:p>
        </p:txBody>
      </p:sp>
      <p:sp>
        <p:nvSpPr>
          <p:cNvPr id="4" name="Rounded Rectangle 111">
            <a:extLst>
              <a:ext uri="{FF2B5EF4-FFF2-40B4-BE49-F238E27FC236}">
                <a16:creationId xmlns:a16="http://schemas.microsoft.com/office/drawing/2014/main" id="{93A01A27-E0E9-44C1-80EC-43191C5B21BF}"/>
              </a:ext>
            </a:extLst>
          </p:cNvPr>
          <p:cNvSpPr/>
          <p:nvPr/>
        </p:nvSpPr>
        <p:spPr>
          <a:xfrm>
            <a:off x="2703773" y="2191746"/>
            <a:ext cx="2105231" cy="3897970"/>
          </a:xfrm>
          <a:prstGeom prst="roundRect">
            <a:avLst>
              <a:gd name="adj" fmla="val 8287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200" dirty="0" err="1"/>
              <a:t>istio</a:t>
            </a:r>
            <a:r>
              <a:rPr lang="pt-BR" sz="1200" dirty="0"/>
              <a:t>-system</a:t>
            </a: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5BC1AA25-A369-3047-A7E3-139B666A8784}"/>
              </a:ext>
            </a:extLst>
          </p:cNvPr>
          <p:cNvSpPr/>
          <p:nvPr/>
        </p:nvSpPr>
        <p:spPr>
          <a:xfrm>
            <a:off x="5021304" y="2191746"/>
            <a:ext cx="4684540" cy="3030678"/>
          </a:xfrm>
          <a:prstGeom prst="roundRect">
            <a:avLst>
              <a:gd name="adj" fmla="val 5160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200" dirty="0" err="1"/>
              <a:t>your-namespace</a:t>
            </a:r>
            <a:endParaRPr lang="pt-BR" sz="12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0A7602B-C340-044D-9981-1F0F49939965}"/>
              </a:ext>
            </a:extLst>
          </p:cNvPr>
          <p:cNvSpPr/>
          <p:nvPr/>
        </p:nvSpPr>
        <p:spPr>
          <a:xfrm>
            <a:off x="5835651" y="4219169"/>
            <a:ext cx="1392432" cy="4768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Gateway</a:t>
            </a:r>
          </a:p>
          <a:p>
            <a:pPr algn="ctr"/>
            <a:r>
              <a:rPr lang="en-US" sz="1200" dirty="0"/>
              <a:t>(ingress/egress)</a:t>
            </a:r>
          </a:p>
        </p:txBody>
      </p:sp>
      <p:sp>
        <p:nvSpPr>
          <p:cNvPr id="89" name="Title 88">
            <a:extLst>
              <a:ext uri="{FF2B5EF4-FFF2-40B4-BE49-F238E27FC236}">
                <a16:creationId xmlns:a16="http://schemas.microsoft.com/office/drawing/2014/main" id="{8D56867C-F711-7C47-94E8-E9B3ADEF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Configuration</a:t>
            </a:r>
            <a:endParaRPr lang="pt-BR" dirty="0"/>
          </a:p>
        </p:txBody>
      </p:sp>
      <p:cxnSp>
        <p:nvCxnSpPr>
          <p:cNvPr id="101" name="Elbow Connector 17">
            <a:extLst>
              <a:ext uri="{FF2B5EF4-FFF2-40B4-BE49-F238E27FC236}">
                <a16:creationId xmlns:a16="http://schemas.microsoft.com/office/drawing/2014/main" id="{5E222C9C-07D1-1646-BF25-1A404C5B06B7}"/>
              </a:ext>
            </a:extLst>
          </p:cNvPr>
          <p:cNvCxnSpPr>
            <a:cxnSpLocks/>
            <a:stCxn id="127" idx="3"/>
            <a:endCxn id="126" idx="1"/>
          </p:cNvCxnSpPr>
          <p:nvPr/>
        </p:nvCxnSpPr>
        <p:spPr>
          <a:xfrm flipV="1">
            <a:off x="7055945" y="2890617"/>
            <a:ext cx="927211" cy="711545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7">
            <a:extLst>
              <a:ext uri="{FF2B5EF4-FFF2-40B4-BE49-F238E27FC236}">
                <a16:creationId xmlns:a16="http://schemas.microsoft.com/office/drawing/2014/main" id="{E953AEEC-F3B1-9443-BA09-19A029A401C2}"/>
              </a:ext>
            </a:extLst>
          </p:cNvPr>
          <p:cNvCxnSpPr>
            <a:cxnSpLocks/>
            <a:stCxn id="127" idx="3"/>
            <a:endCxn id="125" idx="1"/>
          </p:cNvCxnSpPr>
          <p:nvPr/>
        </p:nvCxnSpPr>
        <p:spPr>
          <a:xfrm flipV="1">
            <a:off x="7055945" y="3601249"/>
            <a:ext cx="927212" cy="91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67F5B8E6-317E-2047-B09B-6843466CD873}"/>
              </a:ext>
            </a:extLst>
          </p:cNvPr>
          <p:cNvSpPr txBox="1"/>
          <p:nvPr/>
        </p:nvSpPr>
        <p:spPr>
          <a:xfrm>
            <a:off x="6273623" y="4667245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L4-L6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E1E3FBD-6B89-0848-B61A-4C3449A0B389}"/>
              </a:ext>
            </a:extLst>
          </p:cNvPr>
          <p:cNvSpPr/>
          <p:nvPr/>
        </p:nvSpPr>
        <p:spPr>
          <a:xfrm>
            <a:off x="7983157" y="3362819"/>
            <a:ext cx="1206626" cy="4768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Services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AAE2B9BB-0C8F-F842-AE65-A0776ED778D6}"/>
              </a:ext>
            </a:extLst>
          </p:cNvPr>
          <p:cNvSpPr/>
          <p:nvPr/>
        </p:nvSpPr>
        <p:spPr>
          <a:xfrm>
            <a:off x="7983156" y="2652187"/>
            <a:ext cx="1206626" cy="4768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Destination Rules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CC51032-A0CC-9046-A432-BDBD7E0BE99F}"/>
              </a:ext>
            </a:extLst>
          </p:cNvPr>
          <p:cNvSpPr/>
          <p:nvPr/>
        </p:nvSpPr>
        <p:spPr>
          <a:xfrm>
            <a:off x="6007788" y="3363732"/>
            <a:ext cx="1048157" cy="4768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Virtual Services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15AC3CD-38C4-9248-BC8C-A4E949A2FEBA}"/>
              </a:ext>
            </a:extLst>
          </p:cNvPr>
          <p:cNvSpPr/>
          <p:nvPr/>
        </p:nvSpPr>
        <p:spPr>
          <a:xfrm>
            <a:off x="3025754" y="4757701"/>
            <a:ext cx="1461266" cy="464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istio-egressgateway</a:t>
            </a:r>
            <a:endParaRPr lang="en-US" sz="1200" dirty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C6405749-38A6-DA4F-9DE1-CAF7CB7B181B}"/>
              </a:ext>
            </a:extLst>
          </p:cNvPr>
          <p:cNvSpPr/>
          <p:nvPr/>
        </p:nvSpPr>
        <p:spPr>
          <a:xfrm>
            <a:off x="7973510" y="4073451"/>
            <a:ext cx="1216274" cy="4768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Service Entries</a:t>
            </a:r>
          </a:p>
        </p:txBody>
      </p:sp>
      <p:cxnSp>
        <p:nvCxnSpPr>
          <p:cNvPr id="149" name="Elbow Connector 17">
            <a:extLst>
              <a:ext uri="{FF2B5EF4-FFF2-40B4-BE49-F238E27FC236}">
                <a16:creationId xmlns:a16="http://schemas.microsoft.com/office/drawing/2014/main" id="{2C06B6AF-FD42-B543-83B3-986EFDF6628F}"/>
              </a:ext>
            </a:extLst>
          </p:cNvPr>
          <p:cNvCxnSpPr>
            <a:cxnSpLocks/>
            <a:stCxn id="127" idx="3"/>
            <a:endCxn id="144" idx="1"/>
          </p:cNvCxnSpPr>
          <p:nvPr/>
        </p:nvCxnSpPr>
        <p:spPr>
          <a:xfrm>
            <a:off x="7055945" y="3602162"/>
            <a:ext cx="917565" cy="709719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C628BC7F-CA62-0643-86AE-8D5C94579323}"/>
              </a:ext>
            </a:extLst>
          </p:cNvPr>
          <p:cNvSpPr txBox="1"/>
          <p:nvPr/>
        </p:nvSpPr>
        <p:spPr>
          <a:xfrm>
            <a:off x="1438901" y="4851562"/>
            <a:ext cx="633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200" dirty="0"/>
              <a:t>Service</a:t>
            </a:r>
          </a:p>
        </p:txBody>
      </p:sp>
      <p:sp>
        <p:nvSpPr>
          <p:cNvPr id="7" name="Rectangle 72">
            <a:extLst>
              <a:ext uri="{FF2B5EF4-FFF2-40B4-BE49-F238E27FC236}">
                <a16:creationId xmlns:a16="http://schemas.microsoft.com/office/drawing/2014/main" id="{A62E70F6-9531-4F40-AE56-E09A384CFAC0}"/>
              </a:ext>
            </a:extLst>
          </p:cNvPr>
          <p:cNvSpPr/>
          <p:nvPr/>
        </p:nvSpPr>
        <p:spPr>
          <a:xfrm>
            <a:off x="3025755" y="3354670"/>
            <a:ext cx="1461266" cy="464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istio-ingressgateway</a:t>
            </a:r>
            <a:endParaRPr lang="en-US" sz="1200" dirty="0"/>
          </a:p>
        </p:txBody>
      </p:sp>
      <p:cxnSp>
        <p:nvCxnSpPr>
          <p:cNvPr id="58" name="Elbow Connector 17">
            <a:extLst>
              <a:ext uri="{FF2B5EF4-FFF2-40B4-BE49-F238E27FC236}">
                <a16:creationId xmlns:a16="http://schemas.microsoft.com/office/drawing/2014/main" id="{7EF494A7-CB91-41FA-8686-B7358FF4F2CC}"/>
              </a:ext>
            </a:extLst>
          </p:cNvPr>
          <p:cNvCxnSpPr>
            <a:cxnSpLocks/>
            <a:stCxn id="127" idx="2"/>
            <a:endCxn id="73" idx="0"/>
          </p:cNvCxnSpPr>
          <p:nvPr/>
        </p:nvCxnSpPr>
        <p:spPr>
          <a:xfrm>
            <a:off x="6531867" y="3840592"/>
            <a:ext cx="0" cy="378577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122">
            <a:extLst>
              <a:ext uri="{FF2B5EF4-FFF2-40B4-BE49-F238E27FC236}">
                <a16:creationId xmlns:a16="http://schemas.microsoft.com/office/drawing/2014/main" id="{D4F19C47-1E03-4070-9AD4-0CF88B70E142}"/>
              </a:ext>
            </a:extLst>
          </p:cNvPr>
          <p:cNvSpPr txBox="1"/>
          <p:nvPr/>
        </p:nvSpPr>
        <p:spPr>
          <a:xfrm>
            <a:off x="6361937" y="3034882"/>
            <a:ext cx="327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L7</a:t>
            </a:r>
          </a:p>
        </p:txBody>
      </p:sp>
      <p:sp>
        <p:nvSpPr>
          <p:cNvPr id="98" name="TextBox 122">
            <a:extLst>
              <a:ext uri="{FF2B5EF4-FFF2-40B4-BE49-F238E27FC236}">
                <a16:creationId xmlns:a16="http://schemas.microsoft.com/office/drawing/2014/main" id="{1264CDE3-C07B-4B4D-8B92-8B79C66A9283}"/>
              </a:ext>
            </a:extLst>
          </p:cNvPr>
          <p:cNvSpPr txBox="1"/>
          <p:nvPr/>
        </p:nvSpPr>
        <p:spPr>
          <a:xfrm>
            <a:off x="3473442" y="3045691"/>
            <a:ext cx="522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PODs</a:t>
            </a:r>
            <a:endParaRPr lang="pt-BR" sz="1200" dirty="0"/>
          </a:p>
        </p:txBody>
      </p:sp>
      <p:sp>
        <p:nvSpPr>
          <p:cNvPr id="99" name="Rectangle 124">
            <a:extLst>
              <a:ext uri="{FF2B5EF4-FFF2-40B4-BE49-F238E27FC236}">
                <a16:creationId xmlns:a16="http://schemas.microsoft.com/office/drawing/2014/main" id="{ED8BDA28-ECEA-440D-A2B1-79B3AA0B34AC}"/>
              </a:ext>
            </a:extLst>
          </p:cNvPr>
          <p:cNvSpPr/>
          <p:nvPr/>
        </p:nvSpPr>
        <p:spPr>
          <a:xfrm>
            <a:off x="3025754" y="4065871"/>
            <a:ext cx="1461267" cy="4647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istio-ingressgateway</a:t>
            </a:r>
            <a:endParaRPr lang="en-US" sz="1200" dirty="0"/>
          </a:p>
        </p:txBody>
      </p:sp>
      <p:cxnSp>
        <p:nvCxnSpPr>
          <p:cNvPr id="120" name="Elbow Connector 17">
            <a:extLst>
              <a:ext uri="{FF2B5EF4-FFF2-40B4-BE49-F238E27FC236}">
                <a16:creationId xmlns:a16="http://schemas.microsoft.com/office/drawing/2014/main" id="{D0DDBF2D-FA6F-45B7-9D26-8F71E5DEF09F}"/>
              </a:ext>
            </a:extLst>
          </p:cNvPr>
          <p:cNvCxnSpPr>
            <a:cxnSpLocks/>
            <a:stCxn id="99" idx="0"/>
            <a:endCxn id="7" idx="2"/>
          </p:cNvCxnSpPr>
          <p:nvPr/>
        </p:nvCxnSpPr>
        <p:spPr>
          <a:xfrm flipV="1">
            <a:off x="3756388" y="3819393"/>
            <a:ext cx="0" cy="2464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7">
            <a:extLst>
              <a:ext uri="{FF2B5EF4-FFF2-40B4-BE49-F238E27FC236}">
                <a16:creationId xmlns:a16="http://schemas.microsoft.com/office/drawing/2014/main" id="{9E28582B-0A59-4C99-A835-1755F33E8DE9}"/>
              </a:ext>
            </a:extLst>
          </p:cNvPr>
          <p:cNvCxnSpPr>
            <a:cxnSpLocks/>
            <a:stCxn id="121" idx="3"/>
            <a:endCxn id="99" idx="1"/>
          </p:cNvCxnSpPr>
          <p:nvPr/>
        </p:nvCxnSpPr>
        <p:spPr>
          <a:xfrm>
            <a:off x="2072216" y="4298232"/>
            <a:ext cx="953538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51">
            <a:extLst>
              <a:ext uri="{FF2B5EF4-FFF2-40B4-BE49-F238E27FC236}">
                <a16:creationId xmlns:a16="http://schemas.microsoft.com/office/drawing/2014/main" id="{5E10CAFB-05A0-4DA0-9A2B-8C8EF6CB8D27}"/>
              </a:ext>
            </a:extLst>
          </p:cNvPr>
          <p:cNvSpPr txBox="1"/>
          <p:nvPr/>
        </p:nvSpPr>
        <p:spPr>
          <a:xfrm>
            <a:off x="1045973" y="4159732"/>
            <a:ext cx="1026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200" dirty="0" err="1"/>
              <a:t>LoadBalancer</a:t>
            </a:r>
            <a:endParaRPr lang="pt-BR" sz="1200" dirty="0"/>
          </a:p>
        </p:txBody>
      </p:sp>
      <p:sp>
        <p:nvSpPr>
          <p:cNvPr id="142" name="Rectangle 124">
            <a:extLst>
              <a:ext uri="{FF2B5EF4-FFF2-40B4-BE49-F238E27FC236}">
                <a16:creationId xmlns:a16="http://schemas.microsoft.com/office/drawing/2014/main" id="{7354EFD0-49A8-47CC-BE29-F7DE9DB97ECC}"/>
              </a:ext>
            </a:extLst>
          </p:cNvPr>
          <p:cNvSpPr/>
          <p:nvPr/>
        </p:nvSpPr>
        <p:spPr>
          <a:xfrm>
            <a:off x="3025755" y="5449531"/>
            <a:ext cx="1461267" cy="4647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istio-ingressgateway</a:t>
            </a:r>
            <a:endParaRPr lang="en-US" sz="1200" dirty="0"/>
          </a:p>
        </p:txBody>
      </p:sp>
      <p:cxnSp>
        <p:nvCxnSpPr>
          <p:cNvPr id="150" name="Elbow Connector 17">
            <a:extLst>
              <a:ext uri="{FF2B5EF4-FFF2-40B4-BE49-F238E27FC236}">
                <a16:creationId xmlns:a16="http://schemas.microsoft.com/office/drawing/2014/main" id="{6E922813-1538-4217-AD92-589C0E7BD447}"/>
              </a:ext>
            </a:extLst>
          </p:cNvPr>
          <p:cNvCxnSpPr>
            <a:cxnSpLocks/>
            <a:stCxn id="142" idx="0"/>
            <a:endCxn id="131" idx="2"/>
          </p:cNvCxnSpPr>
          <p:nvPr/>
        </p:nvCxnSpPr>
        <p:spPr>
          <a:xfrm flipH="1" flipV="1">
            <a:off x="3756387" y="5222424"/>
            <a:ext cx="2" cy="227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Rounded Rectangle 111">
            <a:extLst>
              <a:ext uri="{FF2B5EF4-FFF2-40B4-BE49-F238E27FC236}">
                <a16:creationId xmlns:a16="http://schemas.microsoft.com/office/drawing/2014/main" id="{842E7578-3070-4228-B46A-C1B91E4C8ACD}"/>
              </a:ext>
            </a:extLst>
          </p:cNvPr>
          <p:cNvSpPr/>
          <p:nvPr/>
        </p:nvSpPr>
        <p:spPr>
          <a:xfrm>
            <a:off x="5021304" y="5381233"/>
            <a:ext cx="4684540" cy="708482"/>
          </a:xfrm>
          <a:prstGeom prst="roundRect">
            <a:avLst>
              <a:gd name="adj" fmla="val 21127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200" dirty="0" err="1"/>
              <a:t>another-namespace</a:t>
            </a:r>
            <a:endParaRPr lang="pt-BR" sz="1200" dirty="0"/>
          </a:p>
        </p:txBody>
      </p:sp>
      <p:sp>
        <p:nvSpPr>
          <p:cNvPr id="203" name="CaixaDeTexto 202">
            <a:extLst>
              <a:ext uri="{FF2B5EF4-FFF2-40B4-BE49-F238E27FC236}">
                <a16:creationId xmlns:a16="http://schemas.microsoft.com/office/drawing/2014/main" id="{C71871CB-0496-4D2F-B7E3-44A5E73313AF}"/>
              </a:ext>
            </a:extLst>
          </p:cNvPr>
          <p:cNvSpPr txBox="1"/>
          <p:nvPr/>
        </p:nvSpPr>
        <p:spPr>
          <a:xfrm>
            <a:off x="838199" y="6360613"/>
            <a:ext cx="18655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hlinkClick r:id="rId3"/>
              </a:rPr>
              <a:t>Gateway</a:t>
            </a:r>
            <a:endParaRPr lang="pt-BR" sz="1200" dirty="0"/>
          </a:p>
          <a:p>
            <a:r>
              <a:rPr lang="pt-BR" sz="1200" i="0" dirty="0">
                <a:effectLst/>
                <a:latin typeface="Work Sans"/>
                <a:hlinkClick r:id="rId4"/>
              </a:rPr>
              <a:t>Egress Gateways</a:t>
            </a:r>
            <a:endParaRPr lang="pt-BR" sz="1200" i="0" dirty="0">
              <a:effectLst/>
              <a:latin typeface="Work Sans"/>
            </a:endParaRPr>
          </a:p>
        </p:txBody>
      </p:sp>
      <p:cxnSp>
        <p:nvCxnSpPr>
          <p:cNvPr id="145" name="Elbow Connector 17">
            <a:extLst>
              <a:ext uri="{FF2B5EF4-FFF2-40B4-BE49-F238E27FC236}">
                <a16:creationId xmlns:a16="http://schemas.microsoft.com/office/drawing/2014/main" id="{26A6332C-3E6C-9948-B7C3-66A68A6206AE}"/>
              </a:ext>
            </a:extLst>
          </p:cNvPr>
          <p:cNvCxnSpPr>
            <a:cxnSpLocks/>
            <a:stCxn id="131" idx="1"/>
            <a:endCxn id="152" idx="3"/>
          </p:cNvCxnSpPr>
          <p:nvPr/>
        </p:nvCxnSpPr>
        <p:spPr>
          <a:xfrm flipH="1" flipV="1">
            <a:off x="2072216" y="4990062"/>
            <a:ext cx="953538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17">
            <a:extLst>
              <a:ext uri="{FF2B5EF4-FFF2-40B4-BE49-F238E27FC236}">
                <a16:creationId xmlns:a16="http://schemas.microsoft.com/office/drawing/2014/main" id="{094F1967-2CCD-4047-9B71-E582E2755FB0}"/>
              </a:ext>
            </a:extLst>
          </p:cNvPr>
          <p:cNvCxnSpPr>
            <a:cxnSpLocks/>
            <a:stCxn id="73" idx="1"/>
            <a:endCxn id="7" idx="3"/>
          </p:cNvCxnSpPr>
          <p:nvPr/>
        </p:nvCxnSpPr>
        <p:spPr>
          <a:xfrm flipH="1" flipV="1">
            <a:off x="4487021" y="3587032"/>
            <a:ext cx="1348630" cy="870567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17">
            <a:extLst>
              <a:ext uri="{FF2B5EF4-FFF2-40B4-BE49-F238E27FC236}">
                <a16:creationId xmlns:a16="http://schemas.microsoft.com/office/drawing/2014/main" id="{042CB748-7930-0844-96C5-E8840F703ADC}"/>
              </a:ext>
            </a:extLst>
          </p:cNvPr>
          <p:cNvCxnSpPr>
            <a:cxnSpLocks/>
            <a:stCxn id="127" idx="1"/>
            <a:endCxn id="7" idx="3"/>
          </p:cNvCxnSpPr>
          <p:nvPr/>
        </p:nvCxnSpPr>
        <p:spPr>
          <a:xfrm flipH="1" flipV="1">
            <a:off x="4487021" y="3587032"/>
            <a:ext cx="1520767" cy="1513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Elbow Connector 17">
            <a:extLst>
              <a:ext uri="{FF2B5EF4-FFF2-40B4-BE49-F238E27FC236}">
                <a16:creationId xmlns:a16="http://schemas.microsoft.com/office/drawing/2014/main" id="{C51AB1BC-C09F-461F-A9EF-E43424FF7CE8}"/>
              </a:ext>
            </a:extLst>
          </p:cNvPr>
          <p:cNvCxnSpPr>
            <a:cxnSpLocks/>
            <a:stCxn id="73" idx="1"/>
            <a:endCxn id="131" idx="3"/>
          </p:cNvCxnSpPr>
          <p:nvPr/>
        </p:nvCxnSpPr>
        <p:spPr>
          <a:xfrm flipH="1">
            <a:off x="4487020" y="4457599"/>
            <a:ext cx="1348631" cy="53246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685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6EFBA2A-5E58-0048-8D31-15AF02DD387E}"/>
              </a:ext>
            </a:extLst>
          </p:cNvPr>
          <p:cNvSpPr/>
          <p:nvPr/>
        </p:nvSpPr>
        <p:spPr>
          <a:xfrm>
            <a:off x="867740" y="2087332"/>
            <a:ext cx="9512644" cy="3000375"/>
          </a:xfrm>
          <a:prstGeom prst="roundRect">
            <a:avLst>
              <a:gd name="adj" fmla="val 6191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446A1-9BD0-E74A-9053-3E1317AC5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Envoy</a:t>
            </a:r>
            <a:endParaRPr lang="pt-BR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7387A5F-60C0-7443-BDDF-908E379385F7}"/>
              </a:ext>
            </a:extLst>
          </p:cNvPr>
          <p:cNvSpPr/>
          <p:nvPr/>
        </p:nvSpPr>
        <p:spPr>
          <a:xfrm>
            <a:off x="3218769" y="2994251"/>
            <a:ext cx="1219200" cy="118654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accent5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82378E8-1EA2-1249-8BEC-CF5886C50095}"/>
              </a:ext>
            </a:extLst>
          </p:cNvPr>
          <p:cNvSpPr/>
          <p:nvPr/>
        </p:nvSpPr>
        <p:spPr>
          <a:xfrm>
            <a:off x="8151358" y="2994249"/>
            <a:ext cx="1219200" cy="118654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accent5"/>
              </a:solidFill>
            </a:endParaRPr>
          </a:p>
        </p:txBody>
      </p:sp>
      <p:cxnSp>
        <p:nvCxnSpPr>
          <p:cNvPr id="5" name="Elbow Connector 7">
            <a:extLst>
              <a:ext uri="{FF2B5EF4-FFF2-40B4-BE49-F238E27FC236}">
                <a16:creationId xmlns:a16="http://schemas.microsoft.com/office/drawing/2014/main" id="{47D82473-BAF5-C34C-8D06-93006E8F5D98}"/>
              </a:ext>
            </a:extLst>
          </p:cNvPr>
          <p:cNvCxnSpPr>
            <a:cxnSpLocks/>
            <a:stCxn id="3" idx="6"/>
            <a:endCxn id="4" idx="2"/>
          </p:cNvCxnSpPr>
          <p:nvPr/>
        </p:nvCxnSpPr>
        <p:spPr>
          <a:xfrm flipV="1">
            <a:off x="4437969" y="3587521"/>
            <a:ext cx="3713389" cy="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623947A-0C45-3040-8736-7CF6A42B036C}"/>
              </a:ext>
            </a:extLst>
          </p:cNvPr>
          <p:cNvSpPr txBox="1"/>
          <p:nvPr/>
        </p:nvSpPr>
        <p:spPr>
          <a:xfrm>
            <a:off x="3346659" y="3408583"/>
            <a:ext cx="970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accent5"/>
                </a:solidFill>
              </a:rPr>
              <a:t>listeners</a:t>
            </a:r>
            <a:endParaRPr lang="pt-BR" dirty="0">
              <a:solidFill>
                <a:schemeClr val="accent5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81F2B9-AB86-B14A-A781-CFCE02CCEF39}"/>
              </a:ext>
            </a:extLst>
          </p:cNvPr>
          <p:cNvSpPr txBox="1"/>
          <p:nvPr/>
        </p:nvSpPr>
        <p:spPr>
          <a:xfrm>
            <a:off x="8287086" y="3402854"/>
            <a:ext cx="900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5"/>
                </a:solidFill>
              </a:rPr>
              <a:t>clusters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923ADD-FE8A-2240-AF13-32D0190515ED}"/>
              </a:ext>
            </a:extLst>
          </p:cNvPr>
          <p:cNvSpPr txBox="1"/>
          <p:nvPr/>
        </p:nvSpPr>
        <p:spPr>
          <a:xfrm>
            <a:off x="1249097" y="4174559"/>
            <a:ext cx="2097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Address</a:t>
            </a:r>
            <a:r>
              <a:rPr lang="pt-BR" sz="1600" dirty="0"/>
              <a:t>: 0.0.0.0:10000</a:t>
            </a:r>
          </a:p>
        </p:txBody>
      </p:sp>
      <p:cxnSp>
        <p:nvCxnSpPr>
          <p:cNvPr id="11" name="Elbow Connector 7">
            <a:extLst>
              <a:ext uri="{FF2B5EF4-FFF2-40B4-BE49-F238E27FC236}">
                <a16:creationId xmlns:a16="http://schemas.microsoft.com/office/drawing/2014/main" id="{112F8823-0AFF-6646-B6C7-AD0F40AFED14}"/>
              </a:ext>
            </a:extLst>
          </p:cNvPr>
          <p:cNvCxnSpPr>
            <a:cxnSpLocks/>
            <a:endCxn id="3" idx="2"/>
          </p:cNvCxnSpPr>
          <p:nvPr/>
        </p:nvCxnSpPr>
        <p:spPr>
          <a:xfrm>
            <a:off x="2340429" y="3587523"/>
            <a:ext cx="878340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2202A29-CB0F-4446-8CFB-7EBE9F3BDDD9}"/>
              </a:ext>
            </a:extLst>
          </p:cNvPr>
          <p:cNvSpPr txBox="1"/>
          <p:nvPr/>
        </p:nvSpPr>
        <p:spPr>
          <a:xfrm>
            <a:off x="1860762" y="2672392"/>
            <a:ext cx="1466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virtual_hosts</a:t>
            </a:r>
            <a:r>
              <a:rPr lang="pt-BR" sz="1600" dirty="0"/>
              <a:t>: *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42A3E1-A0EB-624B-8D91-4046AB7FA38A}"/>
              </a:ext>
            </a:extLst>
          </p:cNvPr>
          <p:cNvSpPr txBox="1"/>
          <p:nvPr/>
        </p:nvSpPr>
        <p:spPr>
          <a:xfrm>
            <a:off x="4265771" y="2670156"/>
            <a:ext cx="3788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routes</a:t>
            </a:r>
            <a:r>
              <a:rPr lang="pt-BR" sz="1600" dirty="0"/>
              <a:t>: </a:t>
            </a:r>
            <a:r>
              <a:rPr lang="pt-BR" sz="1600" dirty="0" err="1"/>
              <a:t>prefix</a:t>
            </a:r>
            <a:r>
              <a:rPr lang="pt-BR" sz="1600" dirty="0"/>
              <a:t> / -&gt; </a:t>
            </a:r>
            <a:r>
              <a:rPr lang="pt-BR" sz="1600" dirty="0" err="1"/>
              <a:t>rewrite</a:t>
            </a:r>
            <a:r>
              <a:rPr lang="pt-BR" sz="1600" dirty="0"/>
              <a:t>: </a:t>
            </a:r>
            <a:r>
              <a:rPr lang="pt-BR" sz="1600" dirty="0" err="1"/>
              <a:t>www.googe.com</a:t>
            </a:r>
            <a:endParaRPr lang="pt-BR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0D9B04-3D1F-2446-870C-D1E2DAA0291E}"/>
              </a:ext>
            </a:extLst>
          </p:cNvPr>
          <p:cNvSpPr txBox="1"/>
          <p:nvPr/>
        </p:nvSpPr>
        <p:spPr>
          <a:xfrm>
            <a:off x="7267832" y="4174559"/>
            <a:ext cx="2938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endpoints</a:t>
            </a:r>
            <a:r>
              <a:rPr lang="pt-BR" sz="1600" dirty="0"/>
              <a:t>: www.google.com:443</a:t>
            </a:r>
          </a:p>
        </p:txBody>
      </p:sp>
      <p:cxnSp>
        <p:nvCxnSpPr>
          <p:cNvPr id="18" name="Elbow Connector 7">
            <a:extLst>
              <a:ext uri="{FF2B5EF4-FFF2-40B4-BE49-F238E27FC236}">
                <a16:creationId xmlns:a16="http://schemas.microsoft.com/office/drawing/2014/main" id="{3CB80FBC-B0BE-9943-8AFC-17E31902D686}"/>
              </a:ext>
            </a:extLst>
          </p:cNvPr>
          <p:cNvCxnSpPr>
            <a:cxnSpLocks/>
            <a:stCxn id="3" idx="1"/>
            <a:endCxn id="3" idx="7"/>
          </p:cNvCxnSpPr>
          <p:nvPr/>
        </p:nvCxnSpPr>
        <p:spPr>
          <a:xfrm rot="5400000" flipH="1" flipV="1">
            <a:off x="3828369" y="2736964"/>
            <a:ext cx="12700" cy="862104"/>
          </a:xfrm>
          <a:prstGeom prst="curvedConnector3">
            <a:avLst>
              <a:gd name="adj1" fmla="val 3168228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6BF0E6B8-2B09-0443-942E-64DC0239B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843" y="3904616"/>
            <a:ext cx="95250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56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8956E05-3E04-4D49-A8CA-E85226CBE0C2}"/>
              </a:ext>
            </a:extLst>
          </p:cNvPr>
          <p:cNvSpPr/>
          <p:nvPr/>
        </p:nvSpPr>
        <p:spPr>
          <a:xfrm>
            <a:off x="2959100" y="2558142"/>
            <a:ext cx="5337628" cy="3548743"/>
          </a:xfrm>
          <a:prstGeom prst="roundRect">
            <a:avLst>
              <a:gd name="adj" fmla="val 6191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B4D9827-731E-354C-A75C-859F7D152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914" y="2656114"/>
            <a:ext cx="50800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EA76EB-D476-4244-BC45-F8F1CFE23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6280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36D39F-2ECD-4C4F-B0E4-E2C2FFED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Gateway</a:t>
            </a:r>
            <a:endParaRPr lang="pt-BR" dirty="0"/>
          </a:p>
        </p:txBody>
      </p:sp>
      <p:cxnSp>
        <p:nvCxnSpPr>
          <p:cNvPr id="28" name="Elbow Connector 7">
            <a:extLst>
              <a:ext uri="{FF2B5EF4-FFF2-40B4-BE49-F238E27FC236}">
                <a16:creationId xmlns:a16="http://schemas.microsoft.com/office/drawing/2014/main" id="{00E7144B-9FBA-4AC6-BE34-8FC78E38A288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565612" y="2730590"/>
            <a:ext cx="474685" cy="9693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3">
            <a:extLst>
              <a:ext uri="{FF2B5EF4-FFF2-40B4-BE49-F238E27FC236}">
                <a16:creationId xmlns:a16="http://schemas.microsoft.com/office/drawing/2014/main" id="{68DCFE85-972C-433D-96D0-8A0E815EAD69}"/>
              </a:ext>
            </a:extLst>
          </p:cNvPr>
          <p:cNvSpPr/>
          <p:nvPr/>
        </p:nvSpPr>
        <p:spPr>
          <a:xfrm>
            <a:off x="8040296" y="4388220"/>
            <a:ext cx="764960" cy="5472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tls</a:t>
            </a:r>
            <a:endParaRPr lang="pt-BR" sz="1400" dirty="0"/>
          </a:p>
        </p:txBody>
      </p:sp>
      <p:sp>
        <p:nvSpPr>
          <p:cNvPr id="36" name="Rectangle 25">
            <a:extLst>
              <a:ext uri="{FF2B5EF4-FFF2-40B4-BE49-F238E27FC236}">
                <a16:creationId xmlns:a16="http://schemas.microsoft.com/office/drawing/2014/main" id="{035AFEC4-FAA4-4C10-B0B4-E027E6799559}"/>
              </a:ext>
            </a:extLst>
          </p:cNvPr>
          <p:cNvSpPr/>
          <p:nvPr/>
        </p:nvSpPr>
        <p:spPr>
          <a:xfrm>
            <a:off x="6800652" y="3426386"/>
            <a:ext cx="764960" cy="5472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servers</a:t>
            </a:r>
          </a:p>
        </p:txBody>
      </p:sp>
      <p:sp>
        <p:nvSpPr>
          <p:cNvPr id="37" name="Rectangle 27">
            <a:extLst>
              <a:ext uri="{FF2B5EF4-FFF2-40B4-BE49-F238E27FC236}">
                <a16:creationId xmlns:a16="http://schemas.microsoft.com/office/drawing/2014/main" id="{84E0C3F1-AD88-41E1-AB1F-60624551671C}"/>
              </a:ext>
            </a:extLst>
          </p:cNvPr>
          <p:cNvSpPr/>
          <p:nvPr/>
        </p:nvSpPr>
        <p:spPr>
          <a:xfrm>
            <a:off x="8040297" y="2456988"/>
            <a:ext cx="764960" cy="5472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port</a:t>
            </a:r>
          </a:p>
        </p:txBody>
      </p:sp>
      <p:sp>
        <p:nvSpPr>
          <p:cNvPr id="38" name="Rectangle 28">
            <a:extLst>
              <a:ext uri="{FF2B5EF4-FFF2-40B4-BE49-F238E27FC236}">
                <a16:creationId xmlns:a16="http://schemas.microsoft.com/office/drawing/2014/main" id="{C4F97151-E872-4A67-AADE-EE8E69D290AA}"/>
              </a:ext>
            </a:extLst>
          </p:cNvPr>
          <p:cNvSpPr/>
          <p:nvPr/>
        </p:nvSpPr>
        <p:spPr>
          <a:xfrm>
            <a:off x="8046648" y="3422604"/>
            <a:ext cx="764960" cy="5472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hosts</a:t>
            </a:r>
          </a:p>
        </p:txBody>
      </p:sp>
      <p:cxnSp>
        <p:nvCxnSpPr>
          <p:cNvPr id="39" name="Elbow Connector 7">
            <a:extLst>
              <a:ext uri="{FF2B5EF4-FFF2-40B4-BE49-F238E27FC236}">
                <a16:creationId xmlns:a16="http://schemas.microsoft.com/office/drawing/2014/main" id="{A60AF593-DDED-4EA1-BC4E-D4E140E126FF}"/>
              </a:ext>
            </a:extLst>
          </p:cNvPr>
          <p:cNvCxnSpPr>
            <a:cxnSpLocks/>
            <a:stCxn id="36" idx="3"/>
            <a:endCxn id="38" idx="1"/>
          </p:cNvCxnSpPr>
          <p:nvPr/>
        </p:nvCxnSpPr>
        <p:spPr>
          <a:xfrm flipV="1">
            <a:off x="7565612" y="3696206"/>
            <a:ext cx="481036" cy="37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7">
            <a:extLst>
              <a:ext uri="{FF2B5EF4-FFF2-40B4-BE49-F238E27FC236}">
                <a16:creationId xmlns:a16="http://schemas.microsoft.com/office/drawing/2014/main" id="{7CB1D854-068A-40F1-A687-3EE66D21A1AD}"/>
              </a:ext>
            </a:extLst>
          </p:cNvPr>
          <p:cNvCxnSpPr>
            <a:cxnSpLocks/>
            <a:stCxn id="36" idx="3"/>
            <a:endCxn id="30" idx="1"/>
          </p:cNvCxnSpPr>
          <p:nvPr/>
        </p:nvCxnSpPr>
        <p:spPr>
          <a:xfrm>
            <a:off x="7565612" y="3699988"/>
            <a:ext cx="474684" cy="9618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Seta: para a Direita 55">
            <a:extLst>
              <a:ext uri="{FF2B5EF4-FFF2-40B4-BE49-F238E27FC236}">
                <a16:creationId xmlns:a16="http://schemas.microsoft.com/office/drawing/2014/main" id="{8C9415DF-F50B-47BE-B83C-59A5B1A59FDB}"/>
              </a:ext>
            </a:extLst>
          </p:cNvPr>
          <p:cNvSpPr/>
          <p:nvPr/>
        </p:nvSpPr>
        <p:spPr>
          <a:xfrm>
            <a:off x="9052100" y="3323960"/>
            <a:ext cx="972402" cy="744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/>
              <a:t>selector</a:t>
            </a:r>
            <a:endParaRPr lang="pt-BR" sz="1400" dirty="0"/>
          </a:p>
        </p:txBody>
      </p:sp>
      <p:sp>
        <p:nvSpPr>
          <p:cNvPr id="58" name="Rectangle 130">
            <a:extLst>
              <a:ext uri="{FF2B5EF4-FFF2-40B4-BE49-F238E27FC236}">
                <a16:creationId xmlns:a16="http://schemas.microsoft.com/office/drawing/2014/main" id="{49DA194B-5748-4ABA-8CF1-05152D852E70}"/>
              </a:ext>
            </a:extLst>
          </p:cNvPr>
          <p:cNvSpPr/>
          <p:nvPr/>
        </p:nvSpPr>
        <p:spPr>
          <a:xfrm>
            <a:off x="10077944" y="3973590"/>
            <a:ext cx="1686707" cy="464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istio-egressgateway</a:t>
            </a:r>
            <a:endParaRPr lang="en-US" sz="1400" dirty="0"/>
          </a:p>
        </p:txBody>
      </p:sp>
      <p:sp>
        <p:nvSpPr>
          <p:cNvPr id="60" name="Rectangle 72">
            <a:extLst>
              <a:ext uri="{FF2B5EF4-FFF2-40B4-BE49-F238E27FC236}">
                <a16:creationId xmlns:a16="http://schemas.microsoft.com/office/drawing/2014/main" id="{5A6AF080-B79B-4939-ABDA-7F5C5E35EBC7}"/>
              </a:ext>
            </a:extLst>
          </p:cNvPr>
          <p:cNvSpPr/>
          <p:nvPr/>
        </p:nvSpPr>
        <p:spPr>
          <a:xfrm>
            <a:off x="10077945" y="2957880"/>
            <a:ext cx="1686706" cy="464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istio-ingressgateway</a:t>
            </a:r>
            <a:endParaRPr lang="en-US" sz="1400" dirty="0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651ADA19-970A-45F0-A05C-7DE4849CCDF2}"/>
              </a:ext>
            </a:extLst>
          </p:cNvPr>
          <p:cNvSpPr txBox="1"/>
          <p:nvPr/>
        </p:nvSpPr>
        <p:spPr>
          <a:xfrm>
            <a:off x="0" y="6211669"/>
            <a:ext cx="1219200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>
            <a:defPPr>
              <a:defRPr lang="en-BR"/>
            </a:defPPr>
            <a:lvl1pPr>
              <a:defRPr sz="1400" b="0">
                <a:solidFill>
                  <a:srgbClr val="569CD6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pt-BR" sz="1200" dirty="0" err="1">
                <a:solidFill>
                  <a:schemeClr val="bg1"/>
                </a:solidFill>
              </a:rPr>
              <a:t>kubectl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get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pod</a:t>
            </a:r>
            <a:r>
              <a:rPr lang="pt-BR" sz="1200" dirty="0">
                <a:solidFill>
                  <a:schemeClr val="bg1"/>
                </a:solidFill>
              </a:rPr>
              <a:t> -l </a:t>
            </a:r>
            <a:r>
              <a:rPr lang="pt-BR" sz="1200" dirty="0" err="1">
                <a:solidFill>
                  <a:schemeClr val="bg1"/>
                </a:solidFill>
              </a:rPr>
              <a:t>istio</a:t>
            </a:r>
            <a:r>
              <a:rPr lang="pt-BR" sz="1200" dirty="0">
                <a:solidFill>
                  <a:schemeClr val="bg1"/>
                </a:solidFill>
              </a:rPr>
              <a:t>=</a:t>
            </a:r>
            <a:r>
              <a:rPr lang="pt-BR" sz="1200" dirty="0" err="1">
                <a:solidFill>
                  <a:schemeClr val="bg1"/>
                </a:solidFill>
              </a:rPr>
              <a:t>ingressgateway</a:t>
            </a:r>
            <a:r>
              <a:rPr lang="pt-BR" sz="1200" dirty="0">
                <a:solidFill>
                  <a:schemeClr val="bg1"/>
                </a:solidFill>
              </a:rPr>
              <a:t> -n </a:t>
            </a:r>
            <a:r>
              <a:rPr lang="pt-BR" sz="1200" dirty="0" err="1">
                <a:solidFill>
                  <a:schemeClr val="bg1"/>
                </a:solidFill>
              </a:rPr>
              <a:t>istio</a:t>
            </a:r>
            <a:r>
              <a:rPr lang="pt-BR" sz="1200" dirty="0">
                <a:solidFill>
                  <a:schemeClr val="bg1"/>
                </a:solidFill>
              </a:rPr>
              <a:t>-system</a:t>
            </a:r>
          </a:p>
          <a:p>
            <a:r>
              <a:rPr lang="pt-BR" sz="1200" dirty="0" err="1">
                <a:solidFill>
                  <a:schemeClr val="bg1"/>
                </a:solidFill>
              </a:rPr>
              <a:t>kubectl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get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pod</a:t>
            </a:r>
            <a:r>
              <a:rPr lang="pt-BR" sz="1200" dirty="0">
                <a:solidFill>
                  <a:schemeClr val="bg1"/>
                </a:solidFill>
              </a:rPr>
              <a:t> -l </a:t>
            </a:r>
            <a:r>
              <a:rPr lang="pt-BR" sz="1200" dirty="0" err="1">
                <a:solidFill>
                  <a:schemeClr val="bg1"/>
                </a:solidFill>
              </a:rPr>
              <a:t>istio</a:t>
            </a:r>
            <a:r>
              <a:rPr lang="pt-BR" sz="1200" dirty="0">
                <a:solidFill>
                  <a:schemeClr val="bg1"/>
                </a:solidFill>
              </a:rPr>
              <a:t>=</a:t>
            </a:r>
            <a:r>
              <a:rPr lang="pt-BR" sz="1200" dirty="0" err="1">
                <a:solidFill>
                  <a:schemeClr val="bg1"/>
                </a:solidFill>
              </a:rPr>
              <a:t>egressgateway</a:t>
            </a:r>
            <a:r>
              <a:rPr lang="pt-BR" sz="1200" dirty="0">
                <a:solidFill>
                  <a:schemeClr val="bg1"/>
                </a:solidFill>
              </a:rPr>
              <a:t> -n </a:t>
            </a:r>
            <a:r>
              <a:rPr lang="pt-BR" sz="1200" dirty="0" err="1">
                <a:solidFill>
                  <a:schemeClr val="bg1"/>
                </a:solidFill>
              </a:rPr>
              <a:t>istio</a:t>
            </a:r>
            <a:r>
              <a:rPr lang="pt-BR" sz="1200" dirty="0">
                <a:solidFill>
                  <a:schemeClr val="bg1"/>
                </a:solidFill>
              </a:rPr>
              <a:t>-system</a:t>
            </a:r>
          </a:p>
          <a:p>
            <a:r>
              <a:rPr lang="en-US" sz="1200" dirty="0" err="1">
                <a:solidFill>
                  <a:schemeClr val="bg1"/>
                </a:solidFill>
              </a:rPr>
              <a:t>kubectl</a:t>
            </a:r>
            <a:r>
              <a:rPr lang="en-US" sz="1200" dirty="0">
                <a:solidFill>
                  <a:schemeClr val="bg1"/>
                </a:solidFill>
              </a:rPr>
              <a:t> get gateway/</a:t>
            </a:r>
            <a:r>
              <a:rPr lang="en-US" sz="1200" dirty="0" err="1">
                <a:solidFill>
                  <a:schemeClr val="bg1"/>
                </a:solidFill>
              </a:rPr>
              <a:t>bookinfo</a:t>
            </a:r>
            <a:r>
              <a:rPr lang="en-US" sz="1200" dirty="0">
                <a:solidFill>
                  <a:schemeClr val="bg1"/>
                </a:solidFill>
              </a:rPr>
              <a:t>-gateway –o </a:t>
            </a:r>
            <a:r>
              <a:rPr lang="en-US" sz="1200" dirty="0" err="1">
                <a:solidFill>
                  <a:schemeClr val="bg1"/>
                </a:solidFill>
              </a:rPr>
              <a:t>yaml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4EC25682-6348-47DB-A0D7-144BCEE91BE9}"/>
              </a:ext>
            </a:extLst>
          </p:cNvPr>
          <p:cNvSpPr txBox="1"/>
          <p:nvPr/>
        </p:nvSpPr>
        <p:spPr>
          <a:xfrm>
            <a:off x="834840" y="2145716"/>
            <a:ext cx="581105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networking.istio.io/v1alpha3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Gateway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bookinfo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-gateway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selector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istio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ingressgateway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use </a:t>
            </a:r>
            <a:r>
              <a:rPr lang="pt-B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istio</a:t>
            </a:r>
            <a:r>
              <a:rPr lang="pt-B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default </a:t>
            </a:r>
            <a:r>
              <a:rPr lang="pt-B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controller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servers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protocol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"*"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261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1639</TotalTime>
  <Words>1109</Words>
  <Application>Microsoft Macintosh PowerPoint</Application>
  <PresentationFormat>Widescreen</PresentationFormat>
  <Paragraphs>383</Paragraphs>
  <Slides>33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Consolas</vt:lpstr>
      <vt:lpstr>Courier New</vt:lpstr>
      <vt:lpstr>Work Sans</vt:lpstr>
      <vt:lpstr>Office Theme</vt:lpstr>
      <vt:lpstr>Istio</vt:lpstr>
      <vt:lpstr>Demo App</vt:lpstr>
      <vt:lpstr>Simul-shop</vt:lpstr>
      <vt:lpstr>PowerPoint Presentation</vt:lpstr>
      <vt:lpstr>Traffic management</vt:lpstr>
      <vt:lpstr>Configuration</vt:lpstr>
      <vt:lpstr>Envoy</vt:lpstr>
      <vt:lpstr>PowerPoint Presentation</vt:lpstr>
      <vt:lpstr>Gateway</vt:lpstr>
      <vt:lpstr>VirtualService</vt:lpstr>
      <vt:lpstr>DestinationRule</vt:lpstr>
      <vt:lpstr>VirtualService</vt:lpstr>
      <vt:lpstr>ServiceEntry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Rota baseada no caminho</vt:lpstr>
      <vt:lpstr>Implantação canário</vt:lpstr>
      <vt:lpstr>Balanceamento de carga com serviços do k8s</vt:lpstr>
      <vt:lpstr>Rota baseada em URI</vt:lpstr>
      <vt:lpstr>JWT Auth</vt:lpstr>
      <vt:lpstr>Retries</vt:lpstr>
      <vt:lpstr>Retries</vt:lpstr>
      <vt:lpstr>Managing headers</vt:lpstr>
      <vt:lpstr>Espelhamento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Anderson Dos Santos</dc:creator>
  <cp:lastModifiedBy>Anderson Dos Santos</cp:lastModifiedBy>
  <cp:revision>49</cp:revision>
  <dcterms:created xsi:type="dcterms:W3CDTF">2020-10-02T17:55:12Z</dcterms:created>
  <dcterms:modified xsi:type="dcterms:W3CDTF">2020-12-24T13:57:00Z</dcterms:modified>
</cp:coreProperties>
</file>